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9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116F34-2D24-D4F7-44A4-429895DD3D87}" name="GONZALEZ GARCIA SARA" initials="GGS" userId="S::sara.gonzalez@usc.es::a030c9c9-caf8-4836-8c98-10f44874b13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  <a:srgbClr val="72A8D9"/>
    <a:srgbClr val="E2F0D9"/>
    <a:srgbClr val="FFF2CC"/>
    <a:srgbClr val="FBE5D6"/>
    <a:srgbClr val="595959"/>
    <a:srgbClr val="C5E0B4"/>
    <a:srgbClr val="9DC03E"/>
    <a:srgbClr val="FFFFFF"/>
    <a:srgbClr val="009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4E5314-4AE9-4824-8560-E89C3DBC3FB4}" v="1507" dt="2026-03-25T08:23:48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>
      <p:cViewPr varScale="1">
        <p:scale>
          <a:sx n="17" d="100"/>
          <a:sy n="17" d="100"/>
        </p:scale>
        <p:origin x="3648" y="150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8/10/relationships/authors" Target="authors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raso Otero Adrian" userId="fdec97a3-8840-4841-a7e9-2a22871d68b3" providerId="ADAL" clId="{DD4E7BB2-86EA-4152-BD40-0D8453F107BB}"/>
    <pc:docChg chg="modSld">
      <pc:chgData name="Agraso Otero Adrian" userId="fdec97a3-8840-4841-a7e9-2a22871d68b3" providerId="ADAL" clId="{DD4E7BB2-86EA-4152-BD40-0D8453F107BB}" dt="2026-03-03T16:25:20.221" v="29" actId="20577"/>
      <pc:docMkLst>
        <pc:docMk/>
      </pc:docMkLst>
      <pc:sldChg chg="modSp mod">
        <pc:chgData name="Agraso Otero Adrian" userId="fdec97a3-8840-4841-a7e9-2a22871d68b3" providerId="ADAL" clId="{DD4E7BB2-86EA-4152-BD40-0D8453F107BB}" dt="2026-03-03T16:25:20.221" v="29" actId="20577"/>
        <pc:sldMkLst>
          <pc:docMk/>
          <pc:sldMk cId="2000344242" sldId="258"/>
        </pc:sldMkLst>
        <pc:spChg chg="mod">
          <ac:chgData name="Agraso Otero Adrian" userId="fdec97a3-8840-4841-a7e9-2a22871d68b3" providerId="ADAL" clId="{DD4E7BB2-86EA-4152-BD40-0D8453F107BB}" dt="2026-03-03T16:25:20.221" v="29" actId="20577"/>
          <ac:spMkLst>
            <pc:docMk/>
            <pc:sldMk cId="2000344242" sldId="258"/>
            <ac:spMk id="42" creationId="{AFF95653-61C6-3120-F59A-5D779035BD85}"/>
          </ac:spMkLst>
        </pc:spChg>
        <pc:spChg chg="mod">
          <ac:chgData name="Agraso Otero Adrian" userId="fdec97a3-8840-4841-a7e9-2a22871d68b3" providerId="ADAL" clId="{DD4E7BB2-86EA-4152-BD40-0D8453F107BB}" dt="2026-03-03T14:41:19.073" v="6" actId="403"/>
          <ac:spMkLst>
            <pc:docMk/>
            <pc:sldMk cId="2000344242" sldId="258"/>
            <ac:spMk id="1029" creationId="{46E848FC-BB61-E344-2668-82DD366DBF6F}"/>
          </ac:spMkLst>
        </pc:spChg>
      </pc:sldChg>
    </pc:docChg>
  </pc:docChgLst>
  <pc:docChgLst>
    <pc:chgData name="Agraso Otero Adrian" userId="fdec97a3-8840-4841-a7e9-2a22871d68b3" providerId="ADAL" clId="{EBE45BA9-5459-43B4-A605-C6EC46F782A4}"/>
    <pc:docChg chg="undo redo custSel addSld delSld modSld sldOrd">
      <pc:chgData name="Agraso Otero Adrian" userId="fdec97a3-8840-4841-a7e9-2a22871d68b3" providerId="ADAL" clId="{EBE45BA9-5459-43B4-A605-C6EC46F782A4}" dt="2026-03-25T08:23:48.840" v="13253"/>
      <pc:docMkLst>
        <pc:docMk/>
      </pc:docMkLst>
      <pc:sldChg chg="addSp delSp modSp add mod modAnim">
        <pc:chgData name="Agraso Otero Adrian" userId="fdec97a3-8840-4841-a7e9-2a22871d68b3" providerId="ADAL" clId="{EBE45BA9-5459-43B4-A605-C6EC46F782A4}" dt="2026-03-25T08:23:48.840" v="13253"/>
        <pc:sldMkLst>
          <pc:docMk/>
          <pc:sldMk cId="2000344242" sldId="258"/>
        </pc:sldMkLst>
        <pc:spChg chg="add mod">
          <ac:chgData name="Agraso Otero Adrian" userId="fdec97a3-8840-4841-a7e9-2a22871d68b3" providerId="ADAL" clId="{EBE45BA9-5459-43B4-A605-C6EC46F782A4}" dt="2026-03-03T08:42:21.698" v="8048"/>
          <ac:spMkLst>
            <pc:docMk/>
            <pc:sldMk cId="2000344242" sldId="258"/>
            <ac:spMk id="3" creationId="{DC51F044-53CA-1D63-63C2-FE7B9E9CA4BE}"/>
          </ac:spMkLst>
        </pc:spChg>
        <pc:spChg chg="add mod">
          <ac:chgData name="Agraso Otero Adrian" userId="fdec97a3-8840-4841-a7e9-2a22871d68b3" providerId="ADAL" clId="{EBE45BA9-5459-43B4-A605-C6EC46F782A4}" dt="2026-03-03T08:38:45.116" v="8000" actId="1036"/>
          <ac:spMkLst>
            <pc:docMk/>
            <pc:sldMk cId="2000344242" sldId="258"/>
            <ac:spMk id="4" creationId="{A094A18B-19EC-1FBE-7EBE-D7A327081C34}"/>
          </ac:spMkLst>
        </pc:spChg>
        <pc:spChg chg="add mod">
          <ac:chgData name="Agraso Otero Adrian" userId="fdec97a3-8840-4841-a7e9-2a22871d68b3" providerId="ADAL" clId="{EBE45BA9-5459-43B4-A605-C6EC46F782A4}" dt="2026-03-10T08:59:13.787" v="12957" actId="108"/>
          <ac:spMkLst>
            <pc:docMk/>
            <pc:sldMk cId="2000344242" sldId="258"/>
            <ac:spMk id="11" creationId="{339A5C25-F426-5C66-8318-7F63FCD7C186}"/>
          </ac:spMkLst>
        </pc:spChg>
        <pc:spChg chg="add mod ord">
          <ac:chgData name="Agraso Otero Adrian" userId="fdec97a3-8840-4841-a7e9-2a22871d68b3" providerId="ADAL" clId="{EBE45BA9-5459-43B4-A605-C6EC46F782A4}" dt="2026-03-03T11:04:22.281" v="10196" actId="1076"/>
          <ac:spMkLst>
            <pc:docMk/>
            <pc:sldMk cId="2000344242" sldId="258"/>
            <ac:spMk id="12" creationId="{7438B3C2-DEBD-5B4B-75BD-386ED39A411D}"/>
          </ac:spMkLst>
        </pc:spChg>
        <pc:spChg chg="mod ord">
          <ac:chgData name="Agraso Otero Adrian" userId="fdec97a3-8840-4841-a7e9-2a22871d68b3" providerId="ADAL" clId="{EBE45BA9-5459-43B4-A605-C6EC46F782A4}" dt="2026-03-05T09:13:00.969" v="12761" actId="1038"/>
          <ac:spMkLst>
            <pc:docMk/>
            <pc:sldMk cId="2000344242" sldId="258"/>
            <ac:spMk id="13" creationId="{BFCEAE63-AD62-8A4E-912B-067A9ABD3747}"/>
          </ac:spMkLst>
        </pc:spChg>
        <pc:spChg chg="mod ord">
          <ac:chgData name="Agraso Otero Adrian" userId="fdec97a3-8840-4841-a7e9-2a22871d68b3" providerId="ADAL" clId="{EBE45BA9-5459-43B4-A605-C6EC46F782A4}" dt="2026-03-03T10:02:32.272" v="9499" actId="1035"/>
          <ac:spMkLst>
            <pc:docMk/>
            <pc:sldMk cId="2000344242" sldId="258"/>
            <ac:spMk id="14" creationId="{0BA18906-0025-7F42-F5BA-DE429B50FBA1}"/>
          </ac:spMkLst>
        </pc:spChg>
        <pc:spChg chg="add mod">
          <ac:chgData name="Agraso Otero Adrian" userId="fdec97a3-8840-4841-a7e9-2a22871d68b3" providerId="ADAL" clId="{EBE45BA9-5459-43B4-A605-C6EC46F782A4}" dt="2026-03-10T08:58:45.040" v="12955" actId="108"/>
          <ac:spMkLst>
            <pc:docMk/>
            <pc:sldMk cId="2000344242" sldId="258"/>
            <ac:spMk id="15" creationId="{4208D0A5-6283-24CC-B861-14012EEA0325}"/>
          </ac:spMkLst>
        </pc:spChg>
        <pc:spChg chg="add mod">
          <ac:chgData name="Agraso Otero Adrian" userId="fdec97a3-8840-4841-a7e9-2a22871d68b3" providerId="ADAL" clId="{EBE45BA9-5459-43B4-A605-C6EC46F782A4}" dt="2026-03-03T08:30:34.728" v="7919" actId="1037"/>
          <ac:spMkLst>
            <pc:docMk/>
            <pc:sldMk cId="2000344242" sldId="258"/>
            <ac:spMk id="17" creationId="{DE498295-6B85-DFB2-B91E-101CD78ADE77}"/>
          </ac:spMkLst>
        </pc:spChg>
        <pc:spChg chg="add mod">
          <ac:chgData name="Agraso Otero Adrian" userId="fdec97a3-8840-4841-a7e9-2a22871d68b3" providerId="ADAL" clId="{EBE45BA9-5459-43B4-A605-C6EC46F782A4}" dt="2026-03-10T08:59:35.674" v="12959" actId="1036"/>
          <ac:spMkLst>
            <pc:docMk/>
            <pc:sldMk cId="2000344242" sldId="258"/>
            <ac:spMk id="18" creationId="{D0D380E2-7165-A123-BE7E-5898F9434214}"/>
          </ac:spMkLst>
        </pc:spChg>
        <pc:spChg chg="add mod">
          <ac:chgData name="Agraso Otero Adrian" userId="fdec97a3-8840-4841-a7e9-2a22871d68b3" providerId="ADAL" clId="{EBE45BA9-5459-43B4-A605-C6EC46F782A4}" dt="2026-03-05T09:24:23.887" v="12893" actId="1038"/>
          <ac:spMkLst>
            <pc:docMk/>
            <pc:sldMk cId="2000344242" sldId="258"/>
            <ac:spMk id="26" creationId="{70D9AB26-4B95-5B78-0457-9FF28D119E38}"/>
          </ac:spMkLst>
        </pc:spChg>
        <pc:spChg chg="add mod">
          <ac:chgData name="Agraso Otero Adrian" userId="fdec97a3-8840-4841-a7e9-2a22871d68b3" providerId="ADAL" clId="{EBE45BA9-5459-43B4-A605-C6EC46F782A4}" dt="2026-03-03T11:40:34.103" v="11044" actId="1035"/>
          <ac:spMkLst>
            <pc:docMk/>
            <pc:sldMk cId="2000344242" sldId="258"/>
            <ac:spMk id="29" creationId="{07D7F203-6662-D213-3FBA-9DB4036B91A2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30" creationId="{08CF38B1-0C83-8C72-1C1F-1941573FD0DD}"/>
          </ac:spMkLst>
        </pc:spChg>
        <pc:spChg chg="add mod">
          <ac:chgData name="Agraso Otero Adrian" userId="fdec97a3-8840-4841-a7e9-2a22871d68b3" providerId="ADAL" clId="{EBE45BA9-5459-43B4-A605-C6EC46F782A4}" dt="2026-03-05T09:22:13.249" v="12870" actId="1036"/>
          <ac:spMkLst>
            <pc:docMk/>
            <pc:sldMk cId="2000344242" sldId="258"/>
            <ac:spMk id="31" creationId="{9B068A6A-B006-7F1A-E147-227F7021AE30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35" creationId="{186E94A0-0530-CE29-0322-38B727646CD7}"/>
          </ac:spMkLst>
        </pc:spChg>
        <pc:spChg chg="add mod ord">
          <ac:chgData name="Agraso Otero Adrian" userId="fdec97a3-8840-4841-a7e9-2a22871d68b3" providerId="ADAL" clId="{EBE45BA9-5459-43B4-A605-C6EC46F782A4}" dt="2026-03-03T11:18:39.273" v="10432" actId="1035"/>
          <ac:spMkLst>
            <pc:docMk/>
            <pc:sldMk cId="2000344242" sldId="258"/>
            <ac:spMk id="37" creationId="{97D99108-7499-25AB-2423-9FE0A8F1ADAC}"/>
          </ac:spMkLst>
        </pc:spChg>
        <pc:spChg chg="add mod">
          <ac:chgData name="Agraso Otero Adrian" userId="fdec97a3-8840-4841-a7e9-2a22871d68b3" providerId="ADAL" clId="{EBE45BA9-5459-43B4-A605-C6EC46F782A4}" dt="2026-03-10T08:50:54.289" v="12922" actId="13822"/>
          <ac:spMkLst>
            <pc:docMk/>
            <pc:sldMk cId="2000344242" sldId="258"/>
            <ac:spMk id="38" creationId="{EC52DCDC-EF95-9FC2-CD5E-8A8C0745D528}"/>
          </ac:spMkLst>
        </pc:spChg>
        <pc:spChg chg="mod">
          <ac:chgData name="Agraso Otero Adrian" userId="fdec97a3-8840-4841-a7e9-2a22871d68b3" providerId="ADAL" clId="{EBE45BA9-5459-43B4-A605-C6EC46F782A4}" dt="2026-03-10T08:50:47.650" v="12920" actId="13822"/>
          <ac:spMkLst>
            <pc:docMk/>
            <pc:sldMk cId="2000344242" sldId="258"/>
            <ac:spMk id="39" creationId="{D9B102B4-AF47-953A-E859-728EC10AA732}"/>
          </ac:spMkLst>
        </pc:spChg>
        <pc:spChg chg="mod">
          <ac:chgData name="Agraso Otero Adrian" userId="fdec97a3-8840-4841-a7e9-2a22871d68b3" providerId="ADAL" clId="{EBE45BA9-5459-43B4-A605-C6EC46F782A4}" dt="2026-03-03T11:26:30.692" v="10687" actId="1038"/>
          <ac:spMkLst>
            <pc:docMk/>
            <pc:sldMk cId="2000344242" sldId="258"/>
            <ac:spMk id="40" creationId="{88C15228-966E-3D9C-F44B-B76A383CC50B}"/>
          </ac:spMkLst>
        </pc:spChg>
        <pc:spChg chg="mod">
          <ac:chgData name="Agraso Otero Adrian" userId="fdec97a3-8840-4841-a7e9-2a22871d68b3" providerId="ADAL" clId="{EBE45BA9-5459-43B4-A605-C6EC46F782A4}" dt="2026-03-02T15:52:35.831" v="6670" actId="1076"/>
          <ac:spMkLst>
            <pc:docMk/>
            <pc:sldMk cId="2000344242" sldId="258"/>
            <ac:spMk id="41" creationId="{7DF88FF8-8C27-B436-1EAC-3334F359D6DE}"/>
          </ac:spMkLst>
        </pc:spChg>
        <pc:spChg chg="mod">
          <ac:chgData name="Agraso Otero Adrian" userId="fdec97a3-8840-4841-a7e9-2a22871d68b3" providerId="ADAL" clId="{EBE45BA9-5459-43B4-A605-C6EC46F782A4}" dt="2026-03-03T11:55:53.522" v="11238" actId="1036"/>
          <ac:spMkLst>
            <pc:docMk/>
            <pc:sldMk cId="2000344242" sldId="258"/>
            <ac:spMk id="42" creationId="{AFF95653-61C6-3120-F59A-5D779035BD85}"/>
          </ac:spMkLst>
        </pc:spChg>
        <pc:spChg chg="mod">
          <ac:chgData name="Agraso Otero Adrian" userId="fdec97a3-8840-4841-a7e9-2a22871d68b3" providerId="ADAL" clId="{EBE45BA9-5459-43B4-A605-C6EC46F782A4}" dt="2026-03-03T11:25:54.714" v="10667" actId="1038"/>
          <ac:spMkLst>
            <pc:docMk/>
            <pc:sldMk cId="2000344242" sldId="258"/>
            <ac:spMk id="44" creationId="{3CCFDBD8-E262-C373-2DBB-8615B285C239}"/>
          </ac:spMkLst>
        </pc:spChg>
        <pc:spChg chg="mod">
          <ac:chgData name="Agraso Otero Adrian" userId="fdec97a3-8840-4841-a7e9-2a22871d68b3" providerId="ADAL" clId="{EBE45BA9-5459-43B4-A605-C6EC46F782A4}" dt="2026-03-10T08:50:59.334" v="12923" actId="13822"/>
          <ac:spMkLst>
            <pc:docMk/>
            <pc:sldMk cId="2000344242" sldId="258"/>
            <ac:spMk id="45" creationId="{5B8A290B-9F1D-6719-BDB1-45E6C3CD5786}"/>
          </ac:spMkLst>
        </pc:spChg>
        <pc:spChg chg="add mod">
          <ac:chgData name="Agraso Otero Adrian" userId="fdec97a3-8840-4841-a7e9-2a22871d68b3" providerId="ADAL" clId="{EBE45BA9-5459-43B4-A605-C6EC46F782A4}" dt="2026-03-10T08:50:43.514" v="12919" actId="13822"/>
          <ac:spMkLst>
            <pc:docMk/>
            <pc:sldMk cId="2000344242" sldId="258"/>
            <ac:spMk id="46" creationId="{5B6FDFE0-1570-FFDB-3C1C-B206AA7F17BF}"/>
          </ac:spMkLst>
        </pc:spChg>
        <pc:spChg chg="add mod">
          <ac:chgData name="Agraso Otero Adrian" userId="fdec97a3-8840-4841-a7e9-2a22871d68b3" providerId="ADAL" clId="{EBE45BA9-5459-43B4-A605-C6EC46F782A4}" dt="2026-03-10T08:52:57.717" v="12927" actId="13822"/>
          <ac:spMkLst>
            <pc:docMk/>
            <pc:sldMk cId="2000344242" sldId="258"/>
            <ac:spMk id="47" creationId="{8F9DF584-3757-F503-9098-0772BAA88E65}"/>
          </ac:spMkLst>
        </pc:spChg>
        <pc:spChg chg="mod">
          <ac:chgData name="Agraso Otero Adrian" userId="fdec97a3-8840-4841-a7e9-2a22871d68b3" providerId="ADAL" clId="{EBE45BA9-5459-43B4-A605-C6EC46F782A4}" dt="2026-03-03T11:24:17.237" v="10610" actId="1038"/>
          <ac:spMkLst>
            <pc:docMk/>
            <pc:sldMk cId="2000344242" sldId="258"/>
            <ac:spMk id="49" creationId="{69827F2B-BAC4-2C9C-E1B9-E207BDC6156D}"/>
          </ac:spMkLst>
        </pc:spChg>
        <pc:spChg chg="mod">
          <ac:chgData name="Agraso Otero Adrian" userId="fdec97a3-8840-4841-a7e9-2a22871d68b3" providerId="ADAL" clId="{EBE45BA9-5459-43B4-A605-C6EC46F782A4}" dt="2026-03-03T11:24:17.237" v="10610" actId="1038"/>
          <ac:spMkLst>
            <pc:docMk/>
            <pc:sldMk cId="2000344242" sldId="258"/>
            <ac:spMk id="51" creationId="{E0CA7979-69EA-C2F6-B60C-8513428475B1}"/>
          </ac:spMkLst>
        </pc:spChg>
        <pc:spChg chg="add mod">
          <ac:chgData name="Agraso Otero Adrian" userId="fdec97a3-8840-4841-a7e9-2a22871d68b3" providerId="ADAL" clId="{EBE45BA9-5459-43B4-A605-C6EC46F782A4}" dt="2026-03-03T11:19:32.280" v="10446" actId="1035"/>
          <ac:spMkLst>
            <pc:docMk/>
            <pc:sldMk cId="2000344242" sldId="258"/>
            <ac:spMk id="53" creationId="{55E4522F-6EDF-3A6C-CD99-C13EFB0CDDEC}"/>
          </ac:spMkLst>
        </pc:spChg>
        <pc:spChg chg="mod ord">
          <ac:chgData name="Agraso Otero Adrian" userId="fdec97a3-8840-4841-a7e9-2a22871d68b3" providerId="ADAL" clId="{EBE45BA9-5459-43B4-A605-C6EC46F782A4}" dt="2026-03-03T10:02:32.272" v="9499" actId="1035"/>
          <ac:spMkLst>
            <pc:docMk/>
            <pc:sldMk cId="2000344242" sldId="258"/>
            <ac:spMk id="60" creationId="{5F4DDFB5-FF51-D4E7-1FF3-A7A58F5D86C7}"/>
          </ac:spMkLst>
        </pc:spChg>
        <pc:spChg chg="mod">
          <ac:chgData name="Agraso Otero Adrian" userId="fdec97a3-8840-4841-a7e9-2a22871d68b3" providerId="ADAL" clId="{EBE45BA9-5459-43B4-A605-C6EC46F782A4}" dt="2026-03-03T11:24:04.941" v="10603" actId="14100"/>
          <ac:spMkLst>
            <pc:docMk/>
            <pc:sldMk cId="2000344242" sldId="258"/>
            <ac:spMk id="61" creationId="{37D532E0-B99D-2454-7C8B-C23EBF981E13}"/>
          </ac:spMkLst>
        </pc:spChg>
        <pc:spChg chg="mod">
          <ac:chgData name="Agraso Otero Adrian" userId="fdec97a3-8840-4841-a7e9-2a22871d68b3" providerId="ADAL" clId="{EBE45BA9-5459-43B4-A605-C6EC46F782A4}" dt="2026-03-10T08:50:50.612" v="12921" actId="13822"/>
          <ac:spMkLst>
            <pc:docMk/>
            <pc:sldMk cId="2000344242" sldId="258"/>
            <ac:spMk id="62" creationId="{58973358-0038-687C-41E1-6602006FA3CA}"/>
          </ac:spMkLst>
        </pc:spChg>
        <pc:spChg chg="mod">
          <ac:chgData name="Agraso Otero Adrian" userId="fdec97a3-8840-4841-a7e9-2a22871d68b3" providerId="ADAL" clId="{EBE45BA9-5459-43B4-A605-C6EC46F782A4}" dt="2026-03-10T08:51:02.054" v="12924" actId="13822"/>
          <ac:spMkLst>
            <pc:docMk/>
            <pc:sldMk cId="2000344242" sldId="258"/>
            <ac:spMk id="63" creationId="{6B47F8BA-88E2-31D0-FB25-C85A76074BD8}"/>
          </ac:spMkLst>
        </pc:spChg>
        <pc:spChg chg="add mod">
          <ac:chgData name="Agraso Otero Adrian" userId="fdec97a3-8840-4841-a7e9-2a22871d68b3" providerId="ADAL" clId="{EBE45BA9-5459-43B4-A605-C6EC46F782A4}" dt="2026-03-10T08:50:40.511" v="12918" actId="13822"/>
          <ac:spMkLst>
            <pc:docMk/>
            <pc:sldMk cId="2000344242" sldId="258"/>
            <ac:spMk id="128" creationId="{933A34BB-F56D-2AA9-6E88-CE621135EA41}"/>
          </ac:spMkLst>
        </pc:spChg>
        <pc:spChg chg="mod">
          <ac:chgData name="Agraso Otero Adrian" userId="fdec97a3-8840-4841-a7e9-2a22871d68b3" providerId="ADAL" clId="{EBE45BA9-5459-43B4-A605-C6EC46F782A4}" dt="2026-03-03T09:25:00.866" v="8966" actId="1036"/>
          <ac:spMkLst>
            <pc:docMk/>
            <pc:sldMk cId="2000344242" sldId="258"/>
            <ac:spMk id="129" creationId="{BE2EFE0D-48E5-F8F6-6134-3A4B3061A10C}"/>
          </ac:spMkLst>
        </pc:spChg>
        <pc:spChg chg="mod">
          <ac:chgData name="Agraso Otero Adrian" userId="fdec97a3-8840-4841-a7e9-2a22871d68b3" providerId="ADAL" clId="{EBE45BA9-5459-43B4-A605-C6EC46F782A4}" dt="2026-03-03T11:20:55.848" v="10489" actId="1036"/>
          <ac:spMkLst>
            <pc:docMk/>
            <pc:sldMk cId="2000344242" sldId="258"/>
            <ac:spMk id="131" creationId="{918FA2EC-FEE3-17FD-E6BB-A6EB048C8991}"/>
          </ac:spMkLst>
        </pc:spChg>
        <pc:spChg chg="add mod">
          <ac:chgData name="Agraso Otero Adrian" userId="fdec97a3-8840-4841-a7e9-2a22871d68b3" providerId="ADAL" clId="{EBE45BA9-5459-43B4-A605-C6EC46F782A4}" dt="2026-03-03T11:24:08.285" v="10604" actId="14100"/>
          <ac:spMkLst>
            <pc:docMk/>
            <pc:sldMk cId="2000344242" sldId="258"/>
            <ac:spMk id="135" creationId="{6A04BD30-DF53-8779-CDEC-05489EC9F4EF}"/>
          </ac:spMkLst>
        </pc:spChg>
        <pc:spChg chg="add mod">
          <ac:chgData name="Agraso Otero Adrian" userId="fdec97a3-8840-4841-a7e9-2a22871d68b3" providerId="ADAL" clId="{EBE45BA9-5459-43B4-A605-C6EC46F782A4}" dt="2026-03-03T11:20:05.325" v="10469" actId="1035"/>
          <ac:spMkLst>
            <pc:docMk/>
            <pc:sldMk cId="2000344242" sldId="258"/>
            <ac:spMk id="136" creationId="{687D594D-D581-36F8-94CD-671DB2AA3160}"/>
          </ac:spMkLst>
        </pc:spChg>
        <pc:spChg chg="mod">
          <ac:chgData name="Agraso Otero Adrian" userId="fdec97a3-8840-4841-a7e9-2a22871d68b3" providerId="ADAL" clId="{EBE45BA9-5459-43B4-A605-C6EC46F782A4}" dt="2026-03-03T11:20:16.107" v="10474" actId="1035"/>
          <ac:spMkLst>
            <pc:docMk/>
            <pc:sldMk cId="2000344242" sldId="258"/>
            <ac:spMk id="137" creationId="{6DF59AAE-1633-EDE2-6E68-251379381BD4}"/>
          </ac:spMkLst>
        </pc:spChg>
        <pc:spChg chg="add mod">
          <ac:chgData name="Agraso Otero Adrian" userId="fdec97a3-8840-4841-a7e9-2a22871d68b3" providerId="ADAL" clId="{EBE45BA9-5459-43B4-A605-C6EC46F782A4}" dt="2026-03-03T11:26:39.667" v="10702" actId="1038"/>
          <ac:spMkLst>
            <pc:docMk/>
            <pc:sldMk cId="2000344242" sldId="258"/>
            <ac:spMk id="139" creationId="{EDF591A5-DDB8-50E1-0005-6C262D8D46F5}"/>
          </ac:spMkLst>
        </pc:spChg>
        <pc:spChg chg="mod">
          <ac:chgData name="Agraso Otero Adrian" userId="fdec97a3-8840-4841-a7e9-2a22871d68b3" providerId="ADAL" clId="{EBE45BA9-5459-43B4-A605-C6EC46F782A4}" dt="2026-03-03T11:19:28.061" v="10443" actId="1035"/>
          <ac:spMkLst>
            <pc:docMk/>
            <pc:sldMk cId="2000344242" sldId="258"/>
            <ac:spMk id="140" creationId="{9EEF72F1-0ECE-7631-B47C-7E4C44D11487}"/>
          </ac:spMkLst>
        </pc:spChg>
        <pc:spChg chg="add mod">
          <ac:chgData name="Agraso Otero Adrian" userId="fdec97a3-8840-4841-a7e9-2a22871d68b3" providerId="ADAL" clId="{EBE45BA9-5459-43B4-A605-C6EC46F782A4}" dt="2026-03-03T11:25:49.878" v="10663" actId="1035"/>
          <ac:spMkLst>
            <pc:docMk/>
            <pc:sldMk cId="2000344242" sldId="258"/>
            <ac:spMk id="141" creationId="{B24CFED2-CE28-C82C-1F99-5A79248D69EF}"/>
          </ac:spMkLst>
        </pc:spChg>
        <pc:spChg chg="mod">
          <ac:chgData name="Agraso Otero Adrian" userId="fdec97a3-8840-4841-a7e9-2a22871d68b3" providerId="ADAL" clId="{EBE45BA9-5459-43B4-A605-C6EC46F782A4}" dt="2026-03-03T11:19:38.284" v="10449" actId="1035"/>
          <ac:spMkLst>
            <pc:docMk/>
            <pc:sldMk cId="2000344242" sldId="258"/>
            <ac:spMk id="143" creationId="{8C2D7C1C-DBB7-A48F-24AF-DB9476770C37}"/>
          </ac:spMkLst>
        </pc:spChg>
        <pc:spChg chg="add mod">
          <ac:chgData name="Agraso Otero Adrian" userId="fdec97a3-8840-4841-a7e9-2a22871d68b3" providerId="ADAL" clId="{EBE45BA9-5459-43B4-A605-C6EC46F782A4}" dt="2026-03-05T09:07:55.631" v="12752" actId="20577"/>
          <ac:spMkLst>
            <pc:docMk/>
            <pc:sldMk cId="2000344242" sldId="258"/>
            <ac:spMk id="149" creationId="{F7B3E54A-8C86-43FF-EE4A-277F66BF5B96}"/>
          </ac:spMkLst>
        </pc:spChg>
        <pc:spChg chg="add mod">
          <ac:chgData name="Agraso Otero Adrian" userId="fdec97a3-8840-4841-a7e9-2a22871d68b3" providerId="ADAL" clId="{EBE45BA9-5459-43B4-A605-C6EC46F782A4}" dt="2026-03-03T11:18:49.601" v="10435" actId="1035"/>
          <ac:spMkLst>
            <pc:docMk/>
            <pc:sldMk cId="2000344242" sldId="258"/>
            <ac:spMk id="150" creationId="{9DCD2957-8C48-C2D9-64C0-73B6A3B1F6F0}"/>
          </ac:spMkLst>
        </pc:spChg>
        <pc:spChg chg="add mod">
          <ac:chgData name="Agraso Otero Adrian" userId="fdec97a3-8840-4841-a7e9-2a22871d68b3" providerId="ADAL" clId="{EBE45BA9-5459-43B4-A605-C6EC46F782A4}" dt="2026-03-03T08:26:51.431" v="7806" actId="1036"/>
          <ac:spMkLst>
            <pc:docMk/>
            <pc:sldMk cId="2000344242" sldId="258"/>
            <ac:spMk id="151" creationId="{7CC01E71-A909-6C77-2F8B-A5991AFA18F9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55" creationId="{A8956A2E-1017-087C-FB7A-4A64E4626D91}"/>
          </ac:spMkLst>
        </pc:spChg>
        <pc:spChg chg="mod topLvl">
          <ac:chgData name="Agraso Otero Adrian" userId="fdec97a3-8840-4841-a7e9-2a22871d68b3" providerId="ADAL" clId="{EBE45BA9-5459-43B4-A605-C6EC46F782A4}" dt="2026-03-02T16:14:44.930" v="7101" actId="207"/>
          <ac:spMkLst>
            <pc:docMk/>
            <pc:sldMk cId="2000344242" sldId="258"/>
            <ac:spMk id="161" creationId="{3E63DAD6-2984-8AEB-7281-14A4618EE4B8}"/>
          </ac:spMkLst>
        </pc:spChg>
        <pc:spChg chg="add del mod topLvl">
          <ac:chgData name="Agraso Otero Adrian" userId="fdec97a3-8840-4841-a7e9-2a22871d68b3" providerId="ADAL" clId="{EBE45BA9-5459-43B4-A605-C6EC46F782A4}" dt="2026-03-02T16:14:44.930" v="7101" actId="207"/>
          <ac:spMkLst>
            <pc:docMk/>
            <pc:sldMk cId="2000344242" sldId="258"/>
            <ac:spMk id="164" creationId="{26E9E3FC-9892-EEA7-A377-0DFF07755E12}"/>
          </ac:spMkLst>
        </pc:spChg>
        <pc:spChg chg="add mod">
          <ac:chgData name="Agraso Otero Adrian" userId="fdec97a3-8840-4841-a7e9-2a22871d68b3" providerId="ADAL" clId="{EBE45BA9-5459-43B4-A605-C6EC46F782A4}" dt="2026-03-02T16:25:39.225" v="7234" actId="1036"/>
          <ac:spMkLst>
            <pc:docMk/>
            <pc:sldMk cId="2000344242" sldId="258"/>
            <ac:spMk id="166" creationId="{EDAA5EFE-367C-92C8-6880-4DD7E665120E}"/>
          </ac:spMkLst>
        </pc:spChg>
        <pc:spChg chg="add mod">
          <ac:chgData name="Agraso Otero Adrian" userId="fdec97a3-8840-4841-a7e9-2a22871d68b3" providerId="ADAL" clId="{EBE45BA9-5459-43B4-A605-C6EC46F782A4}" dt="2026-03-10T08:57:03.406" v="12946" actId="206"/>
          <ac:spMkLst>
            <pc:docMk/>
            <pc:sldMk cId="2000344242" sldId="258"/>
            <ac:spMk id="167" creationId="{908BAAEC-7447-20CA-2BE0-197981C1B1A9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69" creationId="{B228C9C4-F304-C49F-A065-B1320D8B3724}"/>
          </ac:spMkLst>
        </pc:spChg>
        <pc:spChg chg="add mod">
          <ac:chgData name="Agraso Otero Adrian" userId="fdec97a3-8840-4841-a7e9-2a22871d68b3" providerId="ADAL" clId="{EBE45BA9-5459-43B4-A605-C6EC46F782A4}" dt="2026-03-03T08:26:49.307" v="7805" actId="1036"/>
          <ac:spMkLst>
            <pc:docMk/>
            <pc:sldMk cId="2000344242" sldId="258"/>
            <ac:spMk id="170" creationId="{B471B40F-C995-C6ED-6E72-CA343DE24131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72" creationId="{970165DA-83A0-85BE-25E8-FA584DAF9414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74" creationId="{47336548-DEF2-6917-2229-67BF057B1A37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75" creationId="{351EE577-F356-2788-7C24-B8AF817A93E5}"/>
          </ac:spMkLst>
        </pc:spChg>
        <pc:spChg chg="add mod">
          <ac:chgData name="Agraso Otero Adrian" userId="fdec97a3-8840-4841-a7e9-2a22871d68b3" providerId="ADAL" clId="{EBE45BA9-5459-43B4-A605-C6EC46F782A4}" dt="2026-03-03T11:36:11.382" v="10990" actId="1035"/>
          <ac:spMkLst>
            <pc:docMk/>
            <pc:sldMk cId="2000344242" sldId="258"/>
            <ac:spMk id="176" creationId="{48417A07-8420-4F44-EA13-9B3491F6B925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77" creationId="{4DAE5CFE-F142-5B7B-3EAF-0C06F145755D}"/>
          </ac:spMkLst>
        </pc:spChg>
        <pc:spChg chg="add mod ord">
          <ac:chgData name="Agraso Otero Adrian" userId="fdec97a3-8840-4841-a7e9-2a22871d68b3" providerId="ADAL" clId="{EBE45BA9-5459-43B4-A605-C6EC46F782A4}" dt="2026-03-03T09:32:12.872" v="9088" actId="14100"/>
          <ac:spMkLst>
            <pc:docMk/>
            <pc:sldMk cId="2000344242" sldId="258"/>
            <ac:spMk id="178" creationId="{1DC30CBB-E7D0-462B-8E4A-BE3B3156B162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79" creationId="{58039EE8-764F-DDA2-89D4-99BE4873EAC4}"/>
          </ac:spMkLst>
        </pc:spChg>
        <pc:spChg chg="add mod ord">
          <ac:chgData name="Agraso Otero Adrian" userId="fdec97a3-8840-4841-a7e9-2a22871d68b3" providerId="ADAL" clId="{EBE45BA9-5459-43B4-A605-C6EC46F782A4}" dt="2026-03-04T08:22:39.186" v="11442" actId="14100"/>
          <ac:spMkLst>
            <pc:docMk/>
            <pc:sldMk cId="2000344242" sldId="258"/>
            <ac:spMk id="180" creationId="{6F49AEC2-5260-47D0-33FC-8D9D6AE6A696}"/>
          </ac:spMkLst>
        </pc:spChg>
        <pc:spChg chg="add mod ord">
          <ac:chgData name="Agraso Otero Adrian" userId="fdec97a3-8840-4841-a7e9-2a22871d68b3" providerId="ADAL" clId="{EBE45BA9-5459-43B4-A605-C6EC46F782A4}" dt="2026-03-03T11:18:06.003" v="10407" actId="14100"/>
          <ac:spMkLst>
            <pc:docMk/>
            <pc:sldMk cId="2000344242" sldId="258"/>
            <ac:spMk id="181" creationId="{61A837AB-7F5F-0070-3657-93E19A3801CB}"/>
          </ac:spMkLst>
        </pc:spChg>
        <pc:spChg chg="add mod ord">
          <ac:chgData name="Agraso Otero Adrian" userId="fdec97a3-8840-4841-a7e9-2a22871d68b3" providerId="ADAL" clId="{EBE45BA9-5459-43B4-A605-C6EC46F782A4}" dt="2026-03-03T11:17:51.158" v="10402" actId="14100"/>
          <ac:spMkLst>
            <pc:docMk/>
            <pc:sldMk cId="2000344242" sldId="258"/>
            <ac:spMk id="182" creationId="{7D568780-A0ED-E287-B23B-EFA255C37BBC}"/>
          </ac:spMkLst>
        </pc:spChg>
        <pc:spChg chg="add mod">
          <ac:chgData name="Agraso Otero Adrian" userId="fdec97a3-8840-4841-a7e9-2a22871d68b3" providerId="ADAL" clId="{EBE45BA9-5459-43B4-A605-C6EC46F782A4}" dt="2026-03-03T11:36:11.382" v="10990" actId="1035"/>
          <ac:spMkLst>
            <pc:docMk/>
            <pc:sldMk cId="2000344242" sldId="258"/>
            <ac:spMk id="183" creationId="{B239DBAB-3EAA-ECD3-BEE5-95EBFA719E39}"/>
          </ac:spMkLst>
        </pc:spChg>
        <pc:spChg chg="add mod">
          <ac:chgData name="Agraso Otero Adrian" userId="fdec97a3-8840-4841-a7e9-2a22871d68b3" providerId="ADAL" clId="{EBE45BA9-5459-43B4-A605-C6EC46F782A4}" dt="2026-03-05T09:25:39.020" v="12894" actId="1035"/>
          <ac:spMkLst>
            <pc:docMk/>
            <pc:sldMk cId="2000344242" sldId="258"/>
            <ac:spMk id="184" creationId="{25C44916-7654-8B7E-BD1C-0F854B584EF4}"/>
          </ac:spMkLst>
        </pc:spChg>
        <pc:spChg chg="add mod">
          <ac:chgData name="Agraso Otero Adrian" userId="fdec97a3-8840-4841-a7e9-2a22871d68b3" providerId="ADAL" clId="{EBE45BA9-5459-43B4-A605-C6EC46F782A4}" dt="2026-03-03T08:44:01.232" v="8075" actId="1035"/>
          <ac:spMkLst>
            <pc:docMk/>
            <pc:sldMk cId="2000344242" sldId="258"/>
            <ac:spMk id="188" creationId="{33959216-4182-A62C-A730-7A93A6AB083A}"/>
          </ac:spMkLst>
        </pc:spChg>
        <pc:spChg chg="add mod">
          <ac:chgData name="Agraso Otero Adrian" userId="fdec97a3-8840-4841-a7e9-2a22871d68b3" providerId="ADAL" clId="{EBE45BA9-5459-43B4-A605-C6EC46F782A4}" dt="2026-03-10T08:57:44.781" v="12954" actId="14100"/>
          <ac:spMkLst>
            <pc:docMk/>
            <pc:sldMk cId="2000344242" sldId="258"/>
            <ac:spMk id="189" creationId="{1C67F5E6-D3B0-AA0F-1B54-2077EB11F20B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91" creationId="{DCE6D52E-1119-537F-B952-BFAAFE98BCB5}"/>
          </ac:spMkLst>
        </pc:spChg>
        <pc:spChg chg="add mod">
          <ac:chgData name="Agraso Otero Adrian" userId="fdec97a3-8840-4841-a7e9-2a22871d68b3" providerId="ADAL" clId="{EBE45BA9-5459-43B4-A605-C6EC46F782A4}" dt="2026-03-03T11:14:15.729" v="10398" actId="1076"/>
          <ac:spMkLst>
            <pc:docMk/>
            <pc:sldMk cId="2000344242" sldId="258"/>
            <ac:spMk id="1024" creationId="{3CFAE0E4-732A-2A74-E758-F2E7B471E9F3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025" creationId="{B21BB000-CEE3-0A1D-32B0-0DA9B2ADC751}"/>
          </ac:spMkLst>
        </pc:spChg>
        <pc:spChg chg="add mod">
          <ac:chgData name="Agraso Otero Adrian" userId="fdec97a3-8840-4841-a7e9-2a22871d68b3" providerId="ADAL" clId="{EBE45BA9-5459-43B4-A605-C6EC46F782A4}" dt="2026-03-09T14:36:20.495" v="12900" actId="1038"/>
          <ac:spMkLst>
            <pc:docMk/>
            <pc:sldMk cId="2000344242" sldId="258"/>
            <ac:spMk id="1027" creationId="{F09B3A3E-A006-AD38-1ADB-C9888BAAE871}"/>
          </ac:spMkLst>
        </pc:spChg>
        <pc:spChg chg="add mod">
          <ac:chgData name="Agraso Otero Adrian" userId="fdec97a3-8840-4841-a7e9-2a22871d68b3" providerId="ADAL" clId="{EBE45BA9-5459-43B4-A605-C6EC46F782A4}" dt="2026-03-05T09:09:04.334" v="12754" actId="1035"/>
          <ac:spMkLst>
            <pc:docMk/>
            <pc:sldMk cId="2000344242" sldId="258"/>
            <ac:spMk id="1029" creationId="{46E848FC-BB61-E344-2668-82DD366DBF6F}"/>
          </ac:spMkLst>
        </pc:spChg>
        <pc:spChg chg="mod topLvl">
          <ac:chgData name="Agraso Otero Adrian" userId="fdec97a3-8840-4841-a7e9-2a22871d68b3" providerId="ADAL" clId="{EBE45BA9-5459-43B4-A605-C6EC46F782A4}" dt="2026-03-09T14:37:14.598" v="12906" actId="14100"/>
          <ac:spMkLst>
            <pc:docMk/>
            <pc:sldMk cId="2000344242" sldId="258"/>
            <ac:spMk id="1030" creationId="{2F39ACE5-0115-648E-8338-E2DC804301DC}"/>
          </ac:spMkLst>
        </pc:spChg>
        <pc:spChg chg="add mod">
          <ac:chgData name="Agraso Otero Adrian" userId="fdec97a3-8840-4841-a7e9-2a22871d68b3" providerId="ADAL" clId="{EBE45BA9-5459-43B4-A605-C6EC46F782A4}" dt="2026-03-17T08:06:35.394" v="13144" actId="1036"/>
          <ac:spMkLst>
            <pc:docMk/>
            <pc:sldMk cId="2000344242" sldId="258"/>
            <ac:spMk id="1031" creationId="{56DD1476-4372-2CFC-1590-9149F70E6187}"/>
          </ac:spMkLst>
        </pc:spChg>
        <pc:spChg chg="add mod">
          <ac:chgData name="Agraso Otero Adrian" userId="fdec97a3-8840-4841-a7e9-2a22871d68b3" providerId="ADAL" clId="{EBE45BA9-5459-43B4-A605-C6EC46F782A4}" dt="2026-03-09T14:36:52.899" v="12904" actId="14100"/>
          <ac:spMkLst>
            <pc:docMk/>
            <pc:sldMk cId="2000344242" sldId="258"/>
            <ac:spMk id="1032" creationId="{DAAB3F73-E8EA-8E12-4EBE-235CAF697C67}"/>
          </ac:spMkLst>
        </pc:spChg>
        <pc:spChg chg="add mod">
          <ac:chgData name="Agraso Otero Adrian" userId="fdec97a3-8840-4841-a7e9-2a22871d68b3" providerId="ADAL" clId="{EBE45BA9-5459-43B4-A605-C6EC46F782A4}" dt="2026-03-03T11:27:21.073" v="10712" actId="1035"/>
          <ac:spMkLst>
            <pc:docMk/>
            <pc:sldMk cId="2000344242" sldId="258"/>
            <ac:spMk id="1034" creationId="{C3507061-3D01-C95D-5797-68F1029735B1}"/>
          </ac:spMkLst>
        </pc:spChg>
        <pc:spChg chg="add mod">
          <ac:chgData name="Agraso Otero Adrian" userId="fdec97a3-8840-4841-a7e9-2a22871d68b3" providerId="ADAL" clId="{EBE45BA9-5459-43B4-A605-C6EC46F782A4}" dt="2026-03-17T08:06:43.461" v="13147" actId="1035"/>
          <ac:spMkLst>
            <pc:docMk/>
            <pc:sldMk cId="2000344242" sldId="258"/>
            <ac:spMk id="1035" creationId="{FD6FFE62-ECF7-C96B-040B-E585FBBC8D4F}"/>
          </ac:spMkLst>
        </pc:spChg>
        <pc:spChg chg="add mod">
          <ac:chgData name="Agraso Otero Adrian" userId="fdec97a3-8840-4841-a7e9-2a22871d68b3" providerId="ADAL" clId="{EBE45BA9-5459-43B4-A605-C6EC46F782A4}" dt="2026-03-03T11:28:03.184" v="10727" actId="1037"/>
          <ac:spMkLst>
            <pc:docMk/>
            <pc:sldMk cId="2000344242" sldId="258"/>
            <ac:spMk id="1036" creationId="{CF845EDE-2E61-C43D-4D17-40E2E4E686C6}"/>
          </ac:spMkLst>
        </pc:spChg>
        <pc:spChg chg="add mod">
          <ac:chgData name="Agraso Otero Adrian" userId="fdec97a3-8840-4841-a7e9-2a22871d68b3" providerId="ADAL" clId="{EBE45BA9-5459-43B4-A605-C6EC46F782A4}" dt="2026-03-03T11:42:04.747" v="11080" actId="14100"/>
          <ac:spMkLst>
            <pc:docMk/>
            <pc:sldMk cId="2000344242" sldId="258"/>
            <ac:spMk id="1054" creationId="{74C27F0A-DEE9-F5CE-66C0-03C61C11B56B}"/>
          </ac:spMkLst>
        </pc:spChg>
        <pc:spChg chg="add mod">
          <ac:chgData name="Agraso Otero Adrian" userId="fdec97a3-8840-4841-a7e9-2a22871d68b3" providerId="ADAL" clId="{EBE45BA9-5459-43B4-A605-C6EC46F782A4}" dt="2026-03-03T11:44:33.670" v="11109" actId="1582"/>
          <ac:spMkLst>
            <pc:docMk/>
            <pc:sldMk cId="2000344242" sldId="258"/>
            <ac:spMk id="1055" creationId="{1AF57E40-086D-2FFE-B98D-852F12A9D1A9}"/>
          </ac:spMkLst>
        </pc:spChg>
        <pc:spChg chg="add mod">
          <ac:chgData name="Agraso Otero Adrian" userId="fdec97a3-8840-4841-a7e9-2a22871d68b3" providerId="ADAL" clId="{EBE45BA9-5459-43B4-A605-C6EC46F782A4}" dt="2026-03-03T11:44:33.670" v="11109" actId="1582"/>
          <ac:spMkLst>
            <pc:docMk/>
            <pc:sldMk cId="2000344242" sldId="258"/>
            <ac:spMk id="1056" creationId="{8BC9BB82-26C8-EC6B-F96D-2AB27D07BFF0}"/>
          </ac:spMkLst>
        </pc:spChg>
        <pc:spChg chg="add mod">
          <ac:chgData name="Agraso Otero Adrian" userId="fdec97a3-8840-4841-a7e9-2a22871d68b3" providerId="ADAL" clId="{EBE45BA9-5459-43B4-A605-C6EC46F782A4}" dt="2026-03-03T11:45:05.451" v="11123" actId="1076"/>
          <ac:spMkLst>
            <pc:docMk/>
            <pc:sldMk cId="2000344242" sldId="258"/>
            <ac:spMk id="1057" creationId="{33AF244F-85D7-E25A-41CA-D772EF6DACA5}"/>
          </ac:spMkLst>
        </pc:spChg>
        <pc:spChg chg="add mod">
          <ac:chgData name="Agraso Otero Adrian" userId="fdec97a3-8840-4841-a7e9-2a22871d68b3" providerId="ADAL" clId="{EBE45BA9-5459-43B4-A605-C6EC46F782A4}" dt="2026-03-09T14:35:29.729" v="12897" actId="1036"/>
          <ac:spMkLst>
            <pc:docMk/>
            <pc:sldMk cId="2000344242" sldId="258"/>
            <ac:spMk id="1058" creationId="{AF7A17B4-A001-9988-179D-E417E0F3C67E}"/>
          </ac:spMkLst>
        </pc:spChg>
        <pc:spChg chg="add mod">
          <ac:chgData name="Agraso Otero Adrian" userId="fdec97a3-8840-4841-a7e9-2a22871d68b3" providerId="ADAL" clId="{EBE45BA9-5459-43B4-A605-C6EC46F782A4}" dt="2026-03-09T14:35:29.729" v="12897" actId="1036"/>
          <ac:spMkLst>
            <pc:docMk/>
            <pc:sldMk cId="2000344242" sldId="258"/>
            <ac:spMk id="1059" creationId="{EBF4E4B1-BB15-25F3-8E7F-289915D599B0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1102" creationId="{55D7868E-C6B9-9BD7-C597-4339AE660BD9}"/>
          </ac:spMkLst>
        </pc:spChg>
        <pc:spChg chg="add mod">
          <ac:chgData name="Agraso Otero Adrian" userId="fdec97a3-8840-4841-a7e9-2a22871d68b3" providerId="ADAL" clId="{EBE45BA9-5459-43B4-A605-C6EC46F782A4}" dt="2026-03-03T11:36:49.494" v="10994" actId="108"/>
          <ac:spMkLst>
            <pc:docMk/>
            <pc:sldMk cId="2000344242" sldId="258"/>
            <ac:spMk id="1103" creationId="{433BC48E-9428-2167-3F2C-7B3195460D83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1110" creationId="{ED9060F5-8E85-CDF3-E2C9-6B1F519A78C0}"/>
          </ac:spMkLst>
        </pc:spChg>
        <pc:spChg chg="add mod">
          <ac:chgData name="Agraso Otero Adrian" userId="fdec97a3-8840-4841-a7e9-2a22871d68b3" providerId="ADAL" clId="{EBE45BA9-5459-43B4-A605-C6EC46F782A4}" dt="2026-03-17T08:06:40.151" v="13145" actId="1035"/>
          <ac:spMkLst>
            <pc:docMk/>
            <pc:sldMk cId="2000344242" sldId="258"/>
            <ac:spMk id="1111" creationId="{0BACECBE-0F08-DB68-FC68-CB0BE7DEE4FA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1112" creationId="{EA9CC383-AAB0-1752-31EE-FE80E1AAE92E}"/>
          </ac:spMkLst>
        </pc:spChg>
        <pc:spChg chg="add mod">
          <ac:chgData name="Agraso Otero Adrian" userId="fdec97a3-8840-4841-a7e9-2a22871d68b3" providerId="ADAL" clId="{EBE45BA9-5459-43B4-A605-C6EC46F782A4}" dt="2026-03-02T16:32:17.461" v="7652" actId="1036"/>
          <ac:spMkLst>
            <pc:docMk/>
            <pc:sldMk cId="2000344242" sldId="258"/>
            <ac:spMk id="1113" creationId="{2C342285-B8C4-54D9-008D-65E8AFE1B516}"/>
          </ac:spMkLst>
        </pc:spChg>
        <pc:spChg chg="add mod">
          <ac:chgData name="Agraso Otero Adrian" userId="fdec97a3-8840-4841-a7e9-2a22871d68b3" providerId="ADAL" clId="{EBE45BA9-5459-43B4-A605-C6EC46F782A4}" dt="2026-03-03T11:10:21.862" v="10381" actId="1036"/>
          <ac:spMkLst>
            <pc:docMk/>
            <pc:sldMk cId="2000344242" sldId="258"/>
            <ac:spMk id="1114" creationId="{928ECF22-9955-A7A5-CDCF-F2E5E5E2989B}"/>
          </ac:spMkLst>
        </pc:spChg>
        <pc:grpChg chg="add del mod ord">
          <ac:chgData name="Agraso Otero Adrian" userId="fdec97a3-8840-4841-a7e9-2a22871d68b3" providerId="ADAL" clId="{EBE45BA9-5459-43B4-A605-C6EC46F782A4}" dt="2026-03-02T16:14:44.930" v="7101" actId="207"/>
          <ac:grpSpMkLst>
            <pc:docMk/>
            <pc:sldMk cId="2000344242" sldId="258"/>
            <ac:grpSpMk id="153" creationId="{5BA0EDC8-B57F-F58A-5292-8035782858C7}"/>
          </ac:grpSpMkLst>
        </pc:grpChg>
        <pc:graphicFrameChg chg="add mod modGraphic">
          <ac:chgData name="Agraso Otero Adrian" userId="fdec97a3-8840-4841-a7e9-2a22871d68b3" providerId="ADAL" clId="{EBE45BA9-5459-43B4-A605-C6EC46F782A4}" dt="2026-03-03T11:43:17.889" v="11098"/>
          <ac:graphicFrameMkLst>
            <pc:docMk/>
            <pc:sldMk cId="2000344242" sldId="258"/>
            <ac:graphicFrameMk id="28" creationId="{FECE6A79-5366-7624-32E9-6183990DE6F0}"/>
          </ac:graphicFrameMkLst>
        </pc:graphicFrameChg>
        <pc:graphicFrameChg chg="add mod">
          <ac:chgData name="Agraso Otero Adrian" userId="fdec97a3-8840-4841-a7e9-2a22871d68b3" providerId="ADAL" clId="{EBE45BA9-5459-43B4-A605-C6EC46F782A4}" dt="2026-03-03T11:33:26.004" v="10858" actId="1035"/>
          <ac:graphicFrameMkLst>
            <pc:docMk/>
            <pc:sldMk cId="2000344242" sldId="258"/>
            <ac:graphicFrameMk id="168" creationId="{20699F61-1326-4EDC-BE6E-FAD04DB44D3D}"/>
          </ac:graphicFrameMkLst>
        </pc:graphicFrameChg>
        <pc:picChg chg="add mod">
          <ac:chgData name="Agraso Otero Adrian" userId="fdec97a3-8840-4841-a7e9-2a22871d68b3" providerId="ADAL" clId="{EBE45BA9-5459-43B4-A605-C6EC46F782A4}" dt="2026-03-10T08:53:52.001" v="12937" actId="1037"/>
          <ac:picMkLst>
            <pc:docMk/>
            <pc:sldMk cId="2000344242" sldId="258"/>
            <ac:picMk id="5" creationId="{D8E01B67-8350-FCD5-E777-0D82EBCE99C1}"/>
          </ac:picMkLst>
        </pc:picChg>
        <pc:picChg chg="add mod">
          <ac:chgData name="Agraso Otero Adrian" userId="fdec97a3-8840-4841-a7e9-2a22871d68b3" providerId="ADAL" clId="{EBE45BA9-5459-43B4-A605-C6EC46F782A4}" dt="2026-03-10T08:59:01.534" v="12956" actId="166"/>
          <ac:picMkLst>
            <pc:docMk/>
            <pc:sldMk cId="2000344242" sldId="258"/>
            <ac:picMk id="6" creationId="{71292AD3-3ABB-3F8E-9162-7684442F9A19}"/>
          </ac:picMkLst>
        </pc:picChg>
        <pc:picChg chg="add mod">
          <ac:chgData name="Agraso Otero Adrian" userId="fdec97a3-8840-4841-a7e9-2a22871d68b3" providerId="ADAL" clId="{EBE45BA9-5459-43B4-A605-C6EC46F782A4}" dt="2026-03-05T09:21:49.339" v="12866" actId="1037"/>
          <ac:picMkLst>
            <pc:docMk/>
            <pc:sldMk cId="2000344242" sldId="258"/>
            <ac:picMk id="7" creationId="{5F0D97BE-9B45-5FE0-732D-4F730177D3A2}"/>
          </ac:picMkLst>
        </pc:picChg>
        <pc:picChg chg="add mod">
          <ac:chgData name="Agraso Otero Adrian" userId="fdec97a3-8840-4841-a7e9-2a22871d68b3" providerId="ADAL" clId="{EBE45BA9-5459-43B4-A605-C6EC46F782A4}" dt="2026-03-10T08:59:01.534" v="12956" actId="166"/>
          <ac:picMkLst>
            <pc:docMk/>
            <pc:sldMk cId="2000344242" sldId="258"/>
            <ac:picMk id="8" creationId="{195F7063-75C7-87AE-524A-227818AB08DD}"/>
          </ac:picMkLst>
        </pc:picChg>
        <pc:picChg chg="add mod">
          <ac:chgData name="Agraso Otero Adrian" userId="fdec97a3-8840-4841-a7e9-2a22871d68b3" providerId="ADAL" clId="{EBE45BA9-5459-43B4-A605-C6EC46F782A4}" dt="2026-03-10T08:59:25.743" v="12958" actId="166"/>
          <ac:picMkLst>
            <pc:docMk/>
            <pc:sldMk cId="2000344242" sldId="258"/>
            <ac:picMk id="9" creationId="{2E87BFB8-0736-8C12-72EB-31C453B8F511}"/>
          </ac:picMkLst>
        </pc:picChg>
        <pc:picChg chg="add mod">
          <ac:chgData name="Agraso Otero Adrian" userId="fdec97a3-8840-4841-a7e9-2a22871d68b3" providerId="ADAL" clId="{EBE45BA9-5459-43B4-A605-C6EC46F782A4}" dt="2026-03-03T08:30:59.531" v="7924" actId="1037"/>
          <ac:picMkLst>
            <pc:docMk/>
            <pc:sldMk cId="2000344242" sldId="258"/>
            <ac:picMk id="19" creationId="{CD36CDB8-4AB1-B583-2694-C4864045E040}"/>
          </ac:picMkLst>
        </pc:picChg>
        <pc:picChg chg="add mod">
          <ac:chgData name="Agraso Otero Adrian" userId="fdec97a3-8840-4841-a7e9-2a22871d68b3" providerId="ADAL" clId="{EBE45BA9-5459-43B4-A605-C6EC46F782A4}" dt="2026-03-17T08:06:17.367" v="13141" actId="1037"/>
          <ac:picMkLst>
            <pc:docMk/>
            <pc:sldMk cId="2000344242" sldId="258"/>
            <ac:picMk id="21" creationId="{0F3103AA-69FE-A0ED-2593-2EB285CF6145}"/>
          </ac:picMkLst>
        </pc:picChg>
        <pc:picChg chg="add mod">
          <ac:chgData name="Agraso Otero Adrian" userId="fdec97a3-8840-4841-a7e9-2a22871d68b3" providerId="ADAL" clId="{EBE45BA9-5459-43B4-A605-C6EC46F782A4}" dt="2026-03-03T11:17:47.625" v="10401" actId="14100"/>
          <ac:picMkLst>
            <pc:docMk/>
            <pc:sldMk cId="2000344242" sldId="258"/>
            <ac:picMk id="23" creationId="{B1758F07-B67A-3629-DABB-8C973299F7D7}"/>
          </ac:picMkLst>
        </pc:picChg>
        <pc:picChg chg="add mod">
          <ac:chgData name="Agraso Otero Adrian" userId="fdec97a3-8840-4841-a7e9-2a22871d68b3" providerId="ADAL" clId="{EBE45BA9-5459-43B4-A605-C6EC46F782A4}" dt="2026-03-10T08:59:25.743" v="12958" actId="166"/>
          <ac:picMkLst>
            <pc:docMk/>
            <pc:sldMk cId="2000344242" sldId="258"/>
            <ac:picMk id="24" creationId="{D22ECCE7-CC16-BAD2-E740-BD1B96746FC1}"/>
          </ac:picMkLst>
        </pc:picChg>
        <pc:picChg chg="add mod">
          <ac:chgData name="Agraso Otero Adrian" userId="fdec97a3-8840-4841-a7e9-2a22871d68b3" providerId="ADAL" clId="{EBE45BA9-5459-43B4-A605-C6EC46F782A4}" dt="2026-03-03T12:20:39.327" v="11407" actId="1038"/>
          <ac:picMkLst>
            <pc:docMk/>
            <pc:sldMk cId="2000344242" sldId="258"/>
            <ac:picMk id="25" creationId="{8FA3FABE-43BD-F424-BB1D-31BC4D019487}"/>
          </ac:picMkLst>
        </pc:picChg>
        <pc:picChg chg="add mod">
          <ac:chgData name="Agraso Otero Adrian" userId="fdec97a3-8840-4841-a7e9-2a22871d68b3" providerId="ADAL" clId="{EBE45BA9-5459-43B4-A605-C6EC46F782A4}" dt="2026-03-05T09:24:23.887" v="12893" actId="1038"/>
          <ac:picMkLst>
            <pc:docMk/>
            <pc:sldMk cId="2000344242" sldId="258"/>
            <ac:picMk id="27" creationId="{7A0C45FB-C25F-11C1-3B86-761B345E5E81}"/>
          </ac:picMkLst>
        </pc:picChg>
        <pc:picChg chg="add mod">
          <ac:chgData name="Agraso Otero Adrian" userId="fdec97a3-8840-4841-a7e9-2a22871d68b3" providerId="ADAL" clId="{EBE45BA9-5459-43B4-A605-C6EC46F782A4}" dt="2026-03-17T08:08:14.611" v="13217" actId="1038"/>
          <ac:picMkLst>
            <pc:docMk/>
            <pc:sldMk cId="2000344242" sldId="258"/>
            <ac:picMk id="32" creationId="{1C40658E-D122-5870-8E49-93E0EA6E466C}"/>
          </ac:picMkLst>
        </pc:picChg>
        <pc:picChg chg="mod">
          <ac:chgData name="Agraso Otero Adrian" userId="fdec97a3-8840-4841-a7e9-2a22871d68b3" providerId="ADAL" clId="{EBE45BA9-5459-43B4-A605-C6EC46F782A4}" dt="2026-03-02T15:51:50.818" v="6660" actId="1076"/>
          <ac:picMkLst>
            <pc:docMk/>
            <pc:sldMk cId="2000344242" sldId="258"/>
            <ac:picMk id="33" creationId="{B7B7D9CE-8794-B585-F973-92FCEB7C5273}"/>
          </ac:picMkLst>
        </pc:picChg>
        <pc:picChg chg="mod">
          <ac:chgData name="Agraso Otero Adrian" userId="fdec97a3-8840-4841-a7e9-2a22871d68b3" providerId="ADAL" clId="{EBE45BA9-5459-43B4-A605-C6EC46F782A4}" dt="2026-03-02T15:51:52.960" v="6661" actId="1076"/>
          <ac:picMkLst>
            <pc:docMk/>
            <pc:sldMk cId="2000344242" sldId="258"/>
            <ac:picMk id="36" creationId="{FDC9AC4D-DD79-791C-D501-32EB98C00A09}"/>
          </ac:picMkLst>
        </pc:picChg>
        <pc:picChg chg="mod">
          <ac:chgData name="Agraso Otero Adrian" userId="fdec97a3-8840-4841-a7e9-2a22871d68b3" providerId="ADAL" clId="{EBE45BA9-5459-43B4-A605-C6EC46F782A4}" dt="2026-03-03T11:24:17.237" v="10610" actId="1038"/>
          <ac:picMkLst>
            <pc:docMk/>
            <pc:sldMk cId="2000344242" sldId="258"/>
            <ac:picMk id="50" creationId="{3B77F81A-E426-639C-2BE3-E265648D3AD5}"/>
          </ac:picMkLst>
        </pc:picChg>
        <pc:picChg chg="mod ord">
          <ac:chgData name="Agraso Otero Adrian" userId="fdec97a3-8840-4841-a7e9-2a22871d68b3" providerId="ADAL" clId="{EBE45BA9-5459-43B4-A605-C6EC46F782A4}" dt="2026-03-03T10:02:32.272" v="9499" actId="1035"/>
          <ac:picMkLst>
            <pc:docMk/>
            <pc:sldMk cId="2000344242" sldId="258"/>
            <ac:picMk id="59" creationId="{4ED257BA-C9C9-82FF-DA94-328143441A4B}"/>
          </ac:picMkLst>
        </pc:picChg>
        <pc:picChg chg="mod">
          <ac:chgData name="Agraso Otero Adrian" userId="fdec97a3-8840-4841-a7e9-2a22871d68b3" providerId="ADAL" clId="{EBE45BA9-5459-43B4-A605-C6EC46F782A4}" dt="2026-03-03T11:21:26.916" v="10507" actId="1038"/>
          <ac:picMkLst>
            <pc:docMk/>
            <pc:sldMk cId="2000344242" sldId="258"/>
            <ac:picMk id="130" creationId="{A43022DA-9ED5-EFD8-16D2-B2665E43D38D}"/>
          </ac:picMkLst>
        </pc:picChg>
        <pc:picChg chg="add mod">
          <ac:chgData name="Agraso Otero Adrian" userId="fdec97a3-8840-4841-a7e9-2a22871d68b3" providerId="ADAL" clId="{EBE45BA9-5459-43B4-A605-C6EC46F782A4}" dt="2026-03-17T08:09:49.863" v="13229" actId="1036"/>
          <ac:picMkLst>
            <pc:docMk/>
            <pc:sldMk cId="2000344242" sldId="258"/>
            <ac:picMk id="145" creationId="{0A9AD270-2976-811B-C829-15257D2EBBA4}"/>
          </ac:picMkLst>
        </pc:picChg>
        <pc:picChg chg="add mod">
          <ac:chgData name="Agraso Otero Adrian" userId="fdec97a3-8840-4841-a7e9-2a22871d68b3" providerId="ADAL" clId="{EBE45BA9-5459-43B4-A605-C6EC46F782A4}" dt="2026-03-17T08:11:25.109" v="13237" actId="1037"/>
          <ac:picMkLst>
            <pc:docMk/>
            <pc:sldMk cId="2000344242" sldId="258"/>
            <ac:picMk id="148" creationId="{18CFB32A-4B53-49B3-EF5C-FFFF9E81AABA}"/>
          </ac:picMkLst>
        </pc:picChg>
        <pc:picChg chg="add mod">
          <ac:chgData name="Agraso Otero Adrian" userId="fdec97a3-8840-4841-a7e9-2a22871d68b3" providerId="ADAL" clId="{EBE45BA9-5459-43B4-A605-C6EC46F782A4}" dt="2026-03-03T11:27:23.869" v="10718" actId="1036"/>
          <ac:picMkLst>
            <pc:docMk/>
            <pc:sldMk cId="2000344242" sldId="258"/>
            <ac:picMk id="154" creationId="{49414F3E-3B12-151E-152C-714CD14DF7E7}"/>
          </ac:picMkLst>
        </pc:picChg>
        <pc:picChg chg="add mod">
          <ac:chgData name="Agraso Otero Adrian" userId="fdec97a3-8840-4841-a7e9-2a22871d68b3" providerId="ADAL" clId="{EBE45BA9-5459-43B4-A605-C6EC46F782A4}" dt="2026-03-17T08:14:23.565" v="13251" actId="1037"/>
          <ac:picMkLst>
            <pc:docMk/>
            <pc:sldMk cId="2000344242" sldId="258"/>
            <ac:picMk id="156" creationId="{9AB1A337-CA5B-C367-F00D-A1EA61B14867}"/>
          </ac:picMkLst>
        </pc:picChg>
        <pc:picChg chg="add mod">
          <ac:chgData name="Agraso Otero Adrian" userId="fdec97a3-8840-4841-a7e9-2a22871d68b3" providerId="ADAL" clId="{EBE45BA9-5459-43B4-A605-C6EC46F782A4}" dt="2026-03-10T08:59:01.534" v="12956" actId="166"/>
          <ac:picMkLst>
            <pc:docMk/>
            <pc:sldMk cId="2000344242" sldId="258"/>
            <ac:picMk id="171" creationId="{E6E58D9B-0570-4561-D522-0FB252DA6824}"/>
          </ac:picMkLst>
        </pc:picChg>
        <pc:picChg chg="add mod">
          <ac:chgData name="Agraso Otero Adrian" userId="fdec97a3-8840-4841-a7e9-2a22871d68b3" providerId="ADAL" clId="{EBE45BA9-5459-43B4-A605-C6EC46F782A4}" dt="2026-03-10T08:59:01.534" v="12956" actId="166"/>
          <ac:picMkLst>
            <pc:docMk/>
            <pc:sldMk cId="2000344242" sldId="258"/>
            <ac:picMk id="173" creationId="{15F81641-8417-C14F-C454-BF829B527D8E}"/>
          </ac:picMkLst>
        </pc:picChg>
        <pc:picChg chg="add mod">
          <ac:chgData name="Agraso Otero Adrian" userId="fdec97a3-8840-4841-a7e9-2a22871d68b3" providerId="ADAL" clId="{EBE45BA9-5459-43B4-A605-C6EC46F782A4}" dt="2026-03-03T12:15:33.970" v="11318" actId="1035"/>
          <ac:picMkLst>
            <pc:docMk/>
            <pc:sldMk cId="2000344242" sldId="258"/>
            <ac:picMk id="186" creationId="{BA281372-B2B9-9FF4-E2B3-054440906C4B}"/>
          </ac:picMkLst>
        </pc:picChg>
        <pc:picChg chg="add mod">
          <ac:chgData name="Agraso Otero Adrian" userId="fdec97a3-8840-4841-a7e9-2a22871d68b3" providerId="ADAL" clId="{EBE45BA9-5459-43B4-A605-C6EC46F782A4}" dt="2026-03-03T12:15:38.618" v="11323" actId="1035"/>
          <ac:picMkLst>
            <pc:docMk/>
            <pc:sldMk cId="2000344242" sldId="258"/>
            <ac:picMk id="190" creationId="{B7641B49-CFB7-471D-65C9-431047278E52}"/>
          </ac:picMkLst>
        </pc:picChg>
        <pc:picChg chg="mod">
          <ac:chgData name="Agraso Otero Adrian" userId="fdec97a3-8840-4841-a7e9-2a22871d68b3" providerId="ADAL" clId="{EBE45BA9-5459-43B4-A605-C6EC46F782A4}" dt="2026-03-02T15:45:31.942" v="6511" actId="1036"/>
          <ac:picMkLst>
            <pc:docMk/>
            <pc:sldMk cId="2000344242" sldId="258"/>
            <ac:picMk id="1026" creationId="{CA52B2C5-7A38-641C-C459-27E04BC86A1B}"/>
          </ac:picMkLst>
        </pc:picChg>
        <pc:picChg chg="add mod">
          <ac:chgData name="Agraso Otero Adrian" userId="fdec97a3-8840-4841-a7e9-2a22871d68b3" providerId="ADAL" clId="{EBE45BA9-5459-43B4-A605-C6EC46F782A4}" dt="2026-03-09T14:35:33.114" v="12898" actId="1035"/>
          <ac:picMkLst>
            <pc:docMk/>
            <pc:sldMk cId="2000344242" sldId="258"/>
            <ac:picMk id="1028" creationId="{05180446-A56C-1BBE-CC4F-3BA9D0D3E44F}"/>
          </ac:picMkLst>
        </pc:picChg>
        <pc:picChg chg="add mod">
          <ac:chgData name="Agraso Otero Adrian" userId="fdec97a3-8840-4841-a7e9-2a22871d68b3" providerId="ADAL" clId="{EBE45BA9-5459-43B4-A605-C6EC46F782A4}" dt="2026-03-03T12:15:29.286" v="11313" actId="1035"/>
          <ac:picMkLst>
            <pc:docMk/>
            <pc:sldMk cId="2000344242" sldId="258"/>
            <ac:picMk id="1040" creationId="{C7DE1F6B-AD9A-CB79-C938-70E3095C195E}"/>
          </ac:picMkLst>
        </pc:picChg>
        <pc:picChg chg="add mod ord">
          <ac:chgData name="Agraso Otero Adrian" userId="fdec97a3-8840-4841-a7e9-2a22871d68b3" providerId="ADAL" clId="{EBE45BA9-5459-43B4-A605-C6EC46F782A4}" dt="2026-03-03T12:15:36.141" v="11320" actId="1035"/>
          <ac:picMkLst>
            <pc:docMk/>
            <pc:sldMk cId="2000344242" sldId="258"/>
            <ac:picMk id="1048" creationId="{D53E7328-C27E-0AF4-F1B7-36663B578B9C}"/>
          </ac:picMkLst>
        </pc:picChg>
        <pc:picChg chg="add mod">
          <ac:chgData name="Agraso Otero Adrian" userId="fdec97a3-8840-4841-a7e9-2a22871d68b3" providerId="ADAL" clId="{EBE45BA9-5459-43B4-A605-C6EC46F782A4}" dt="2026-03-03T11:41:54.053" v="11072" actId="1035"/>
          <ac:picMkLst>
            <pc:docMk/>
            <pc:sldMk cId="2000344242" sldId="258"/>
            <ac:picMk id="1052" creationId="{6E5B0805-BC41-6B49-13FE-28494E3B88C2}"/>
          </ac:picMkLst>
        </pc:picChg>
        <pc:picChg chg="add mod">
          <ac:chgData name="Agraso Otero Adrian" userId="fdec97a3-8840-4841-a7e9-2a22871d68b3" providerId="ADAL" clId="{EBE45BA9-5459-43B4-A605-C6EC46F782A4}" dt="2026-03-03T11:41:59.366" v="11079" actId="1035"/>
          <ac:picMkLst>
            <pc:docMk/>
            <pc:sldMk cId="2000344242" sldId="258"/>
            <ac:picMk id="1053" creationId="{10211783-DBB4-A9C7-18BD-E65580512049}"/>
          </ac:picMkLst>
        </pc:picChg>
        <pc:picChg chg="add mod">
          <ac:chgData name="Agraso Otero Adrian" userId="fdec97a3-8840-4841-a7e9-2a22871d68b3" providerId="ADAL" clId="{EBE45BA9-5459-43B4-A605-C6EC46F782A4}" dt="2026-03-17T08:14:29.906" v="13252" actId="166"/>
          <ac:picMkLst>
            <pc:docMk/>
            <pc:sldMk cId="2000344242" sldId="258"/>
            <ac:picMk id="1104" creationId="{6BCBBA6F-3AF1-D4B8-4C61-49B7D31703DD}"/>
          </ac:picMkLst>
        </pc:picChg>
        <pc:cxnChg chg="mod">
          <ac:chgData name="Agraso Otero Adrian" userId="fdec97a3-8840-4841-a7e9-2a22871d68b3" providerId="ADAL" clId="{EBE45BA9-5459-43B4-A605-C6EC46F782A4}" dt="2026-03-03T11:25:06.916" v="10640" actId="1038"/>
          <ac:cxnSpMkLst>
            <pc:docMk/>
            <pc:sldMk cId="2000344242" sldId="258"/>
            <ac:cxnSpMk id="43" creationId="{3F88F6C3-6F2B-2689-DAAB-A89791F6E4F0}"/>
          </ac:cxnSpMkLst>
        </pc:cxnChg>
        <pc:cxnChg chg="mod">
          <ac:chgData name="Agraso Otero Adrian" userId="fdec97a3-8840-4841-a7e9-2a22871d68b3" providerId="ADAL" clId="{EBE45BA9-5459-43B4-A605-C6EC46F782A4}" dt="2026-03-03T09:21:23.732" v="8741" actId="1038"/>
          <ac:cxnSpMkLst>
            <pc:docMk/>
            <pc:sldMk cId="2000344242" sldId="258"/>
            <ac:cxnSpMk id="48" creationId="{4CCFD294-E8F5-0C22-756C-071048D500CF}"/>
          </ac:cxnSpMkLst>
        </pc:cxnChg>
        <pc:cxnChg chg="mod">
          <ac:chgData name="Agraso Otero Adrian" userId="fdec97a3-8840-4841-a7e9-2a22871d68b3" providerId="ADAL" clId="{EBE45BA9-5459-43B4-A605-C6EC46F782A4}" dt="2026-03-10T08:50:12.145" v="12917" actId="1037"/>
          <ac:cxnSpMkLst>
            <pc:docMk/>
            <pc:sldMk cId="2000344242" sldId="258"/>
            <ac:cxnSpMk id="52" creationId="{6B6E8259-A35E-F6A3-4ED5-58551477F427}"/>
          </ac:cxnSpMkLst>
        </pc:cxnChg>
        <pc:cxnChg chg="mod">
          <ac:chgData name="Agraso Otero Adrian" userId="fdec97a3-8840-4841-a7e9-2a22871d68b3" providerId="ADAL" clId="{EBE45BA9-5459-43B4-A605-C6EC46F782A4}" dt="2026-03-03T11:24:32.442" v="10612" actId="14100"/>
          <ac:cxnSpMkLst>
            <pc:docMk/>
            <pc:sldMk cId="2000344242" sldId="258"/>
            <ac:cxnSpMk id="55" creationId="{35E92067-B919-BEBA-3A6E-3E6D2AA66F6C}"/>
          </ac:cxnSpMkLst>
        </pc:cxnChg>
        <pc:cxnChg chg="mod">
          <ac:chgData name="Agraso Otero Adrian" userId="fdec97a3-8840-4841-a7e9-2a22871d68b3" providerId="ADAL" clId="{EBE45BA9-5459-43B4-A605-C6EC46F782A4}" dt="2026-03-03T11:24:32.442" v="10612" actId="14100"/>
          <ac:cxnSpMkLst>
            <pc:docMk/>
            <pc:sldMk cId="2000344242" sldId="258"/>
            <ac:cxnSpMk id="56" creationId="{E4788B95-17FF-C5A8-24F2-AEB5D0E64566}"/>
          </ac:cxnSpMkLst>
        </pc:cxnChg>
        <pc:cxnChg chg="mod">
          <ac:chgData name="Agraso Otero Adrian" userId="fdec97a3-8840-4841-a7e9-2a22871d68b3" providerId="ADAL" clId="{EBE45BA9-5459-43B4-A605-C6EC46F782A4}" dt="2026-03-03T09:15:25.462" v="8590" actId="1038"/>
          <ac:cxnSpMkLst>
            <pc:docMk/>
            <pc:sldMk cId="2000344242" sldId="258"/>
            <ac:cxnSpMk id="57" creationId="{0E321A71-3859-BE4C-8107-8B0E29A4BC96}"/>
          </ac:cxnSpMkLst>
        </pc:cxnChg>
        <pc:cxnChg chg="mod">
          <ac:chgData name="Agraso Otero Adrian" userId="fdec97a3-8840-4841-a7e9-2a22871d68b3" providerId="ADAL" clId="{EBE45BA9-5459-43B4-A605-C6EC46F782A4}" dt="2026-03-03T11:25:32.146" v="10648" actId="1035"/>
          <ac:cxnSpMkLst>
            <pc:docMk/>
            <pc:sldMk cId="2000344242" sldId="258"/>
            <ac:cxnSpMk id="58" creationId="{43A7E415-D87E-6F91-981D-81672CE89ABD}"/>
          </ac:cxnSpMkLst>
        </pc:cxnChg>
        <pc:cxnChg chg="mod">
          <ac:chgData name="Agraso Otero Adrian" userId="fdec97a3-8840-4841-a7e9-2a22871d68b3" providerId="ADAL" clId="{EBE45BA9-5459-43B4-A605-C6EC46F782A4}" dt="2026-03-03T11:22:15.241" v="10526" actId="1038"/>
          <ac:cxnSpMkLst>
            <pc:docMk/>
            <pc:sldMk cId="2000344242" sldId="258"/>
            <ac:cxnSpMk id="132" creationId="{DF60FDFD-4911-CB3F-89B5-F72780BFC36E}"/>
          </ac:cxnSpMkLst>
        </pc:cxnChg>
        <pc:cxnChg chg="mod">
          <ac:chgData name="Agraso Otero Adrian" userId="fdec97a3-8840-4841-a7e9-2a22871d68b3" providerId="ADAL" clId="{EBE45BA9-5459-43B4-A605-C6EC46F782A4}" dt="2026-03-03T11:22:23.986" v="10528" actId="1038"/>
          <ac:cxnSpMkLst>
            <pc:docMk/>
            <pc:sldMk cId="2000344242" sldId="258"/>
            <ac:cxnSpMk id="133" creationId="{164DCE64-ADD4-D57C-C277-2AE45AC2EDA5}"/>
          </ac:cxnSpMkLst>
        </pc:cxnChg>
        <pc:cxnChg chg="mod">
          <ac:chgData name="Agraso Otero Adrian" userId="fdec97a3-8840-4841-a7e9-2a22871d68b3" providerId="ADAL" clId="{EBE45BA9-5459-43B4-A605-C6EC46F782A4}" dt="2026-03-03T11:26:35.373" v="10691" actId="14100"/>
          <ac:cxnSpMkLst>
            <pc:docMk/>
            <pc:sldMk cId="2000344242" sldId="258"/>
            <ac:cxnSpMk id="138" creationId="{06B7387F-18AE-44B8-8EA7-96AB46FBE8C5}"/>
          </ac:cxnSpMkLst>
        </pc:cxnChg>
        <pc:cxnChg chg="mod">
          <ac:chgData name="Agraso Otero Adrian" userId="fdec97a3-8840-4841-a7e9-2a22871d68b3" providerId="ADAL" clId="{EBE45BA9-5459-43B4-A605-C6EC46F782A4}" dt="2026-03-03T11:26:17.535" v="10674" actId="14100"/>
          <ac:cxnSpMkLst>
            <pc:docMk/>
            <pc:sldMk cId="2000344242" sldId="258"/>
            <ac:cxnSpMk id="144" creationId="{F55A2F42-AF2B-3758-D882-0F6591EC7061}"/>
          </ac:cxnSpMkLst>
        </pc:cxnChg>
        <pc:cxnChg chg="add mod">
          <ac:chgData name="Agraso Otero Adrian" userId="fdec97a3-8840-4841-a7e9-2a22871d68b3" providerId="ADAL" clId="{EBE45BA9-5459-43B4-A605-C6EC46F782A4}" dt="2026-03-03T11:19:47.040" v="10465" actId="1038"/>
          <ac:cxnSpMkLst>
            <pc:docMk/>
            <pc:sldMk cId="2000344242" sldId="258"/>
            <ac:cxnSpMk id="147" creationId="{8373B6FA-FCC0-1492-173F-BBF544F0011F}"/>
          </ac:cxnSpMkLst>
        </pc:cxnChg>
      </pc:sldChg>
      <pc:sldChg chg="addSp delSp modSp new mod">
        <pc:chgData name="Agraso Otero Adrian" userId="fdec97a3-8840-4841-a7e9-2a22871d68b3" providerId="ADAL" clId="{EBE45BA9-5459-43B4-A605-C6EC46F782A4}" dt="2026-03-05T09:05:28.721" v="12735" actId="164"/>
        <pc:sldMkLst>
          <pc:docMk/>
          <pc:sldMk cId="3124749406" sldId="259"/>
        </pc:sldMkLst>
        <pc:spChg chg="add mod">
          <ac:chgData name="Agraso Otero Adrian" userId="fdec97a3-8840-4841-a7e9-2a22871d68b3" providerId="ADAL" clId="{EBE45BA9-5459-43B4-A605-C6EC46F782A4}" dt="2026-03-05T08:58:35.270" v="12504" actId="1076"/>
          <ac:spMkLst>
            <pc:docMk/>
            <pc:sldMk cId="3124749406" sldId="259"/>
            <ac:spMk id="3" creationId="{DD7D0123-A938-DB8B-3978-851D5BA6498E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4" creationId="{82C2AED4-2B3A-CF1E-996E-2DFE4E360FCF}"/>
          </ac:spMkLst>
        </pc:spChg>
        <pc:spChg chg="add mod">
          <ac:chgData name="Agraso Otero Adrian" userId="fdec97a3-8840-4841-a7e9-2a22871d68b3" providerId="ADAL" clId="{EBE45BA9-5459-43B4-A605-C6EC46F782A4}" dt="2026-03-04T16:03:00.450" v="12462" actId="1582"/>
          <ac:spMkLst>
            <pc:docMk/>
            <pc:sldMk cId="3124749406" sldId="259"/>
            <ac:spMk id="5" creationId="{DE1EF82B-BADE-1400-86DD-CFE76BFE5D57}"/>
          </ac:spMkLst>
        </pc:spChg>
        <pc:spChg chg="add mod">
          <ac:chgData name="Agraso Otero Adrian" userId="fdec97a3-8840-4841-a7e9-2a22871d68b3" providerId="ADAL" clId="{EBE45BA9-5459-43B4-A605-C6EC46F782A4}" dt="2026-03-05T09:03:25.549" v="12699" actId="1036"/>
          <ac:spMkLst>
            <pc:docMk/>
            <pc:sldMk cId="3124749406" sldId="259"/>
            <ac:spMk id="6" creationId="{55EB4412-ECE8-6CF7-F4AC-494D64BDA1CF}"/>
          </ac:spMkLst>
        </pc:spChg>
        <pc:spChg chg="add mod ord">
          <ac:chgData name="Agraso Otero Adrian" userId="fdec97a3-8840-4841-a7e9-2a22871d68b3" providerId="ADAL" clId="{EBE45BA9-5459-43B4-A605-C6EC46F782A4}" dt="2026-03-04T15:48:44.440" v="12139" actId="166"/>
          <ac:spMkLst>
            <pc:docMk/>
            <pc:sldMk cId="3124749406" sldId="259"/>
            <ac:spMk id="7" creationId="{77FEC885-4922-6557-01F7-40B70526CDDA}"/>
          </ac:spMkLst>
        </pc:spChg>
        <pc:spChg chg="add mod ord">
          <ac:chgData name="Agraso Otero Adrian" userId="fdec97a3-8840-4841-a7e9-2a22871d68b3" providerId="ADAL" clId="{EBE45BA9-5459-43B4-A605-C6EC46F782A4}" dt="2026-03-05T09:03:18.479" v="12692" actId="403"/>
          <ac:spMkLst>
            <pc:docMk/>
            <pc:sldMk cId="3124749406" sldId="259"/>
            <ac:spMk id="10" creationId="{2934380A-22F2-A2B3-E641-A4BFA962218F}"/>
          </ac:spMkLst>
        </pc:spChg>
        <pc:spChg chg="add mod ord">
          <ac:chgData name="Agraso Otero Adrian" userId="fdec97a3-8840-4841-a7e9-2a22871d68b3" providerId="ADAL" clId="{EBE45BA9-5459-43B4-A605-C6EC46F782A4}" dt="2026-03-04T15:49:36.286" v="12145" actId="166"/>
          <ac:spMkLst>
            <pc:docMk/>
            <pc:sldMk cId="3124749406" sldId="259"/>
            <ac:spMk id="15" creationId="{0662FFDE-179D-7EB2-D20A-759BB5B07A02}"/>
          </ac:spMkLst>
        </pc:spChg>
        <pc:spChg chg="add mod">
          <ac:chgData name="Agraso Otero Adrian" userId="fdec97a3-8840-4841-a7e9-2a22871d68b3" providerId="ADAL" clId="{EBE45BA9-5459-43B4-A605-C6EC46F782A4}" dt="2026-03-05T08:59:17.377" v="12522" actId="1035"/>
          <ac:spMkLst>
            <pc:docMk/>
            <pc:sldMk cId="3124749406" sldId="259"/>
            <ac:spMk id="19" creationId="{4AC4D1F2-43D7-EFD2-AF18-A65AFE5D8C3A}"/>
          </ac:spMkLst>
        </pc:spChg>
        <pc:spChg chg="add mod or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20" creationId="{57551A00-A457-836D-18B8-F65A313EE62B}"/>
          </ac:spMkLst>
        </pc:spChg>
        <pc:spChg chg="add mod ord">
          <ac:chgData name="Agraso Otero Adrian" userId="fdec97a3-8840-4841-a7e9-2a22871d68b3" providerId="ADAL" clId="{EBE45BA9-5459-43B4-A605-C6EC46F782A4}" dt="2026-03-04T15:49:36.286" v="12145" actId="166"/>
          <ac:spMkLst>
            <pc:docMk/>
            <pc:sldMk cId="3124749406" sldId="259"/>
            <ac:spMk id="21" creationId="{E73F1389-2B8D-5592-A4D3-3F8BB2F67073}"/>
          </ac:spMkLst>
        </pc:spChg>
        <pc:spChg chg="add mod or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26" creationId="{1E128698-E05C-E5F5-31E4-2E7630E297B6}"/>
          </ac:spMkLst>
        </pc:spChg>
        <pc:spChg chg="add mod ord">
          <ac:chgData name="Agraso Otero Adrian" userId="fdec97a3-8840-4841-a7e9-2a22871d68b3" providerId="ADAL" clId="{EBE45BA9-5459-43B4-A605-C6EC46F782A4}" dt="2026-03-04T15:51:57.754" v="12185" actId="1038"/>
          <ac:spMkLst>
            <pc:docMk/>
            <pc:sldMk cId="3124749406" sldId="259"/>
            <ac:spMk id="29" creationId="{6BCF3ECD-8E85-CC70-F412-448231FE4E07}"/>
          </ac:spMkLst>
        </pc:spChg>
        <pc:spChg chg="add mod ord">
          <ac:chgData name="Agraso Otero Adrian" userId="fdec97a3-8840-4841-a7e9-2a22871d68b3" providerId="ADAL" clId="{EBE45BA9-5459-43B4-A605-C6EC46F782A4}" dt="2026-03-04T15:52:09.843" v="12201" actId="1036"/>
          <ac:spMkLst>
            <pc:docMk/>
            <pc:sldMk cId="3124749406" sldId="259"/>
            <ac:spMk id="30" creationId="{81CEACE5-D8AD-51D6-37EE-25D90A689877}"/>
          </ac:spMkLst>
        </pc:spChg>
        <pc:spChg chg="add mod ord">
          <ac:chgData name="Agraso Otero Adrian" userId="fdec97a3-8840-4841-a7e9-2a22871d68b3" providerId="ADAL" clId="{EBE45BA9-5459-43B4-A605-C6EC46F782A4}" dt="2026-03-04T15:52:09.843" v="12201" actId="1036"/>
          <ac:spMkLst>
            <pc:docMk/>
            <pc:sldMk cId="3124749406" sldId="259"/>
            <ac:spMk id="32" creationId="{918D3005-B120-E0E9-FB44-8DC72939077D}"/>
          </ac:spMkLst>
        </pc:spChg>
        <pc:spChg chg="add mod ord">
          <ac:chgData name="Agraso Otero Adrian" userId="fdec97a3-8840-4841-a7e9-2a22871d68b3" providerId="ADAL" clId="{EBE45BA9-5459-43B4-A605-C6EC46F782A4}" dt="2026-03-05T09:01:37.004" v="12667" actId="1037"/>
          <ac:spMkLst>
            <pc:docMk/>
            <pc:sldMk cId="3124749406" sldId="259"/>
            <ac:spMk id="33" creationId="{0694C64B-47FD-B39C-943C-B4F2D4CB3792}"/>
          </ac:spMkLst>
        </pc:spChg>
        <pc:spChg chg="add mod ord">
          <ac:chgData name="Agraso Otero Adrian" userId="fdec97a3-8840-4841-a7e9-2a22871d68b3" providerId="ADAL" clId="{EBE45BA9-5459-43B4-A605-C6EC46F782A4}" dt="2026-03-05T09:01:25.974" v="12650" actId="1037"/>
          <ac:spMkLst>
            <pc:docMk/>
            <pc:sldMk cId="3124749406" sldId="259"/>
            <ac:spMk id="34" creationId="{40198BE7-7DD8-7FFA-75E5-1CC681621220}"/>
          </ac:spMkLst>
        </pc:spChg>
        <pc:spChg chg="add mod or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36" creationId="{A3947D12-C5E8-59F3-E625-3437A2AF6763}"/>
          </ac:spMkLst>
        </pc:spChg>
        <pc:spChg chg="add mod">
          <ac:chgData name="Agraso Otero Adrian" userId="fdec97a3-8840-4841-a7e9-2a22871d68b3" providerId="ADAL" clId="{EBE45BA9-5459-43B4-A605-C6EC46F782A4}" dt="2026-03-04T16:03:00.450" v="12462" actId="1582"/>
          <ac:spMkLst>
            <pc:docMk/>
            <pc:sldMk cId="3124749406" sldId="259"/>
            <ac:spMk id="40" creationId="{9FAADF3D-D24B-6B18-E9C7-39A31AF5E4CD}"/>
          </ac:spMkLst>
        </pc:spChg>
        <pc:spChg chg="add mod">
          <ac:chgData name="Agraso Otero Adrian" userId="fdec97a3-8840-4841-a7e9-2a22871d68b3" providerId="ADAL" clId="{EBE45BA9-5459-43B4-A605-C6EC46F782A4}" dt="2026-03-04T16:03:00.450" v="12462" actId="1582"/>
          <ac:spMkLst>
            <pc:docMk/>
            <pc:sldMk cId="3124749406" sldId="259"/>
            <ac:spMk id="41" creationId="{F3A70629-AF82-1DC4-2FC7-75BFCB071F7E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42" creationId="{39FF06D2-6B81-2788-184B-450D67396254}"/>
          </ac:spMkLst>
        </pc:spChg>
        <pc:spChg chg="add mod">
          <ac:chgData name="Agraso Otero Adrian" userId="fdec97a3-8840-4841-a7e9-2a22871d68b3" providerId="ADAL" clId="{EBE45BA9-5459-43B4-A605-C6EC46F782A4}" dt="2026-03-04T16:03:00.450" v="12462" actId="1582"/>
          <ac:spMkLst>
            <pc:docMk/>
            <pc:sldMk cId="3124749406" sldId="259"/>
            <ac:spMk id="43" creationId="{69A5FE59-1F16-A10D-A275-A8BCB24A5FD4}"/>
          </ac:spMkLst>
        </pc:spChg>
        <pc:spChg chg="add mod">
          <ac:chgData name="Agraso Otero Adrian" userId="fdec97a3-8840-4841-a7e9-2a22871d68b3" providerId="ADAL" clId="{EBE45BA9-5459-43B4-A605-C6EC46F782A4}" dt="2026-03-04T16:03:00.450" v="12462" actId="1582"/>
          <ac:spMkLst>
            <pc:docMk/>
            <pc:sldMk cId="3124749406" sldId="259"/>
            <ac:spMk id="44" creationId="{B064BFDD-B819-6211-0029-8F7CBCA7DDC1}"/>
          </ac:spMkLst>
        </pc:spChg>
        <pc:spChg chg="add mod">
          <ac:chgData name="Agraso Otero Adrian" userId="fdec97a3-8840-4841-a7e9-2a22871d68b3" providerId="ADAL" clId="{EBE45BA9-5459-43B4-A605-C6EC46F782A4}" dt="2026-03-05T09:02:18.487" v="12676" actId="403"/>
          <ac:spMkLst>
            <pc:docMk/>
            <pc:sldMk cId="3124749406" sldId="259"/>
            <ac:spMk id="45" creationId="{A0725B8F-791E-486D-F127-638853C7E5EF}"/>
          </ac:spMkLst>
        </pc:spChg>
        <pc:spChg chg="add mod">
          <ac:chgData name="Agraso Otero Adrian" userId="fdec97a3-8840-4841-a7e9-2a22871d68b3" providerId="ADAL" clId="{EBE45BA9-5459-43B4-A605-C6EC46F782A4}" dt="2026-03-04T16:00:20.055" v="12406" actId="1038"/>
          <ac:spMkLst>
            <pc:docMk/>
            <pc:sldMk cId="3124749406" sldId="259"/>
            <ac:spMk id="47" creationId="{6E8EF81D-8828-1104-1EE2-413811936D49}"/>
          </ac:spMkLst>
        </pc:spChg>
        <pc:spChg chg="add mod">
          <ac:chgData name="Agraso Otero Adrian" userId="fdec97a3-8840-4841-a7e9-2a22871d68b3" providerId="ADAL" clId="{EBE45BA9-5459-43B4-A605-C6EC46F782A4}" dt="2026-03-04T15:59:56.255" v="12401" actId="14100"/>
          <ac:spMkLst>
            <pc:docMk/>
            <pc:sldMk cId="3124749406" sldId="259"/>
            <ac:spMk id="48" creationId="{42DBDE42-8909-B9C3-E2D6-BB5AA3DF625A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49" creationId="{BF4E396D-260C-FAB8-51C1-C674AD105300}"/>
          </ac:spMkLst>
        </pc:spChg>
        <pc:spChg chg="add mod">
          <ac:chgData name="Agraso Otero Adrian" userId="fdec97a3-8840-4841-a7e9-2a22871d68b3" providerId="ADAL" clId="{EBE45BA9-5459-43B4-A605-C6EC46F782A4}" dt="2026-03-04T16:00:14.642" v="12405" actId="14100"/>
          <ac:spMkLst>
            <pc:docMk/>
            <pc:sldMk cId="3124749406" sldId="259"/>
            <ac:spMk id="50" creationId="{361ED715-686E-16CD-F589-90C219C5C0CA}"/>
          </ac:spMkLst>
        </pc:spChg>
        <pc:spChg chg="add mod">
          <ac:chgData name="Agraso Otero Adrian" userId="fdec97a3-8840-4841-a7e9-2a22871d68b3" providerId="ADAL" clId="{EBE45BA9-5459-43B4-A605-C6EC46F782A4}" dt="2026-03-04T15:53:43.253" v="12256" actId="1076"/>
          <ac:spMkLst>
            <pc:docMk/>
            <pc:sldMk cId="3124749406" sldId="259"/>
            <ac:spMk id="51" creationId="{634AB775-1B9E-42D5-6A79-766067A9DF52}"/>
          </ac:spMkLst>
        </pc:spChg>
        <pc:spChg chg="add mod">
          <ac:chgData name="Agraso Otero Adrian" userId="fdec97a3-8840-4841-a7e9-2a22871d68b3" providerId="ADAL" clId="{EBE45BA9-5459-43B4-A605-C6EC46F782A4}" dt="2026-03-04T15:57:04.614" v="12342" actId="1076"/>
          <ac:spMkLst>
            <pc:docMk/>
            <pc:sldMk cId="3124749406" sldId="259"/>
            <ac:spMk id="52" creationId="{15D09521-EEA4-FFFD-CB22-C0D557510C0D}"/>
          </ac:spMkLst>
        </pc:spChg>
        <pc:spChg chg="add mod">
          <ac:chgData name="Agraso Otero Adrian" userId="fdec97a3-8840-4841-a7e9-2a22871d68b3" providerId="ADAL" clId="{EBE45BA9-5459-43B4-A605-C6EC46F782A4}" dt="2026-03-04T15:57:23.488" v="12344" actId="1076"/>
          <ac:spMkLst>
            <pc:docMk/>
            <pc:sldMk cId="3124749406" sldId="259"/>
            <ac:spMk id="53" creationId="{75815FF2-2A29-3FA1-D749-6322E634CCE8}"/>
          </ac:spMkLst>
        </pc:spChg>
        <pc:spChg chg="add mod">
          <ac:chgData name="Agraso Otero Adrian" userId="fdec97a3-8840-4841-a7e9-2a22871d68b3" providerId="ADAL" clId="{EBE45BA9-5459-43B4-A605-C6EC46F782A4}" dt="2026-03-04T15:57:41.721" v="12345" actId="1076"/>
          <ac:spMkLst>
            <pc:docMk/>
            <pc:sldMk cId="3124749406" sldId="259"/>
            <ac:spMk id="54" creationId="{DF135E22-527C-F7CC-3F36-942C728BE5CE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55" creationId="{1F9D7A23-57DF-86F8-728E-EB3FEA935D39}"/>
          </ac:spMkLst>
        </pc:spChg>
        <pc:spChg chg="add mod">
          <ac:chgData name="Agraso Otero Adrian" userId="fdec97a3-8840-4841-a7e9-2a22871d68b3" providerId="ADAL" clId="{EBE45BA9-5459-43B4-A605-C6EC46F782A4}" dt="2026-03-05T09:05:03.106" v="12732" actId="1035"/>
          <ac:spMkLst>
            <pc:docMk/>
            <pc:sldMk cId="3124749406" sldId="259"/>
            <ac:spMk id="57" creationId="{68681B74-D970-F3F6-0531-41C0E38E301B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58" creationId="{2C86D454-B7BC-C6E4-196C-AE1BEE3E3B16}"/>
          </ac:spMkLst>
        </pc:spChg>
        <pc:spChg chg="add mod">
          <ac:chgData name="Agraso Otero Adrian" userId="fdec97a3-8840-4841-a7e9-2a22871d68b3" providerId="ADAL" clId="{EBE45BA9-5459-43B4-A605-C6EC46F782A4}" dt="2026-03-05T09:04:56.689" v="12727" actId="1035"/>
          <ac:spMkLst>
            <pc:docMk/>
            <pc:sldMk cId="3124749406" sldId="259"/>
            <ac:spMk id="59" creationId="{F66AF17C-AE61-FEF8-33E4-B1FECC7E0FD1}"/>
          </ac:spMkLst>
        </pc:spChg>
        <pc:spChg chg="add mod">
          <ac:chgData name="Agraso Otero Adrian" userId="fdec97a3-8840-4841-a7e9-2a22871d68b3" providerId="ADAL" clId="{EBE45BA9-5459-43B4-A605-C6EC46F782A4}" dt="2026-03-05T09:03:14.929" v="12691" actId="403"/>
          <ac:spMkLst>
            <pc:docMk/>
            <pc:sldMk cId="3124749406" sldId="259"/>
            <ac:spMk id="60" creationId="{7DA2DD00-978A-EFBD-47A6-33148141E2BE}"/>
          </ac:spMkLst>
        </pc:spChg>
        <pc:spChg chg="add mod">
          <ac:chgData name="Agraso Otero Adrian" userId="fdec97a3-8840-4841-a7e9-2a22871d68b3" providerId="ADAL" clId="{EBE45BA9-5459-43B4-A605-C6EC46F782A4}" dt="2026-03-05T09:03:10.783" v="12690" actId="403"/>
          <ac:spMkLst>
            <pc:docMk/>
            <pc:sldMk cId="3124749406" sldId="259"/>
            <ac:spMk id="61" creationId="{D1C8AB97-ABF2-5222-C5F6-BD2C62318F47}"/>
          </ac:spMkLst>
        </pc:spChg>
        <pc:spChg chg="add mod">
          <ac:chgData name="Agraso Otero Adrian" userId="fdec97a3-8840-4841-a7e9-2a22871d68b3" providerId="ADAL" clId="{EBE45BA9-5459-43B4-A605-C6EC46F782A4}" dt="2026-03-05T09:02:55.995" v="12684" actId="403"/>
          <ac:spMkLst>
            <pc:docMk/>
            <pc:sldMk cId="3124749406" sldId="259"/>
            <ac:spMk id="62" creationId="{4A8DDF5E-152B-79F5-7DE3-966A97055CAD}"/>
          </ac:spMkLst>
        </pc:spChg>
        <pc:spChg chg="add mod">
          <ac:chgData name="Agraso Otero Adrian" userId="fdec97a3-8840-4841-a7e9-2a22871d68b3" providerId="ADAL" clId="{EBE45BA9-5459-43B4-A605-C6EC46F782A4}" dt="2026-03-05T09:03:05.619" v="12689" actId="1037"/>
          <ac:spMkLst>
            <pc:docMk/>
            <pc:sldMk cId="3124749406" sldId="259"/>
            <ac:spMk id="63" creationId="{E1C695EB-EB05-A62B-647E-80741CB90C9E}"/>
          </ac:spMkLst>
        </pc:spChg>
        <pc:spChg chg="add mod">
          <ac:chgData name="Agraso Otero Adrian" userId="fdec97a3-8840-4841-a7e9-2a22871d68b3" providerId="ADAL" clId="{EBE45BA9-5459-43B4-A605-C6EC46F782A4}" dt="2026-03-05T09:02:23.032" v="12677" actId="403"/>
          <ac:spMkLst>
            <pc:docMk/>
            <pc:sldMk cId="3124749406" sldId="259"/>
            <ac:spMk id="1024" creationId="{F3844789-561F-67AA-814A-EC948FCE69BB}"/>
          </ac:spMkLst>
        </pc:spChg>
        <pc:spChg chg="add mod">
          <ac:chgData name="Agraso Otero Adrian" userId="fdec97a3-8840-4841-a7e9-2a22871d68b3" providerId="ADAL" clId="{EBE45BA9-5459-43B4-A605-C6EC46F782A4}" dt="2026-03-05T09:02:33.150" v="12679" actId="403"/>
          <ac:spMkLst>
            <pc:docMk/>
            <pc:sldMk cId="3124749406" sldId="259"/>
            <ac:spMk id="1025" creationId="{B50CB9AC-EE90-6A2F-055B-C29E0BD6AF67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1026" creationId="{47F7616A-E73F-6591-AC65-416CB7642C8F}"/>
          </ac:spMkLst>
        </pc:spChg>
        <pc:spChg chg="add mod">
          <ac:chgData name="Agraso Otero Adrian" userId="fdec97a3-8840-4841-a7e9-2a22871d68b3" providerId="ADAL" clId="{EBE45BA9-5459-43B4-A605-C6EC46F782A4}" dt="2026-03-05T09:02:46.831" v="12682" actId="403"/>
          <ac:spMkLst>
            <pc:docMk/>
            <pc:sldMk cId="3124749406" sldId="259"/>
            <ac:spMk id="1027" creationId="{6D7BAD21-0A9B-7105-D549-49C11CB134B6}"/>
          </ac:spMkLst>
        </pc:spChg>
        <pc:spChg chg="add mod">
          <ac:chgData name="Agraso Otero Adrian" userId="fdec97a3-8840-4841-a7e9-2a22871d68b3" providerId="ADAL" clId="{EBE45BA9-5459-43B4-A605-C6EC46F782A4}" dt="2026-03-05T09:05:28.721" v="12735" actId="164"/>
          <ac:spMkLst>
            <pc:docMk/>
            <pc:sldMk cId="3124749406" sldId="259"/>
            <ac:spMk id="1028" creationId="{1C536DE5-2BA3-3EF9-CA1D-B2A0514DAA07}"/>
          </ac:spMkLst>
        </pc:spChg>
        <pc:spChg chg="add mod">
          <ac:chgData name="Agraso Otero Adrian" userId="fdec97a3-8840-4841-a7e9-2a22871d68b3" providerId="ADAL" clId="{EBE45BA9-5459-43B4-A605-C6EC46F782A4}" dt="2026-03-05T09:02:41.497" v="12681" actId="403"/>
          <ac:spMkLst>
            <pc:docMk/>
            <pc:sldMk cId="3124749406" sldId="259"/>
            <ac:spMk id="1029" creationId="{AF5F8597-F00D-1875-DC9C-26AF5B925E4B}"/>
          </ac:spMkLst>
        </pc:spChg>
        <pc:picChg chg="add mod">
          <ac:chgData name="Agraso Otero Adrian" userId="fdec97a3-8840-4841-a7e9-2a22871d68b3" providerId="ADAL" clId="{EBE45BA9-5459-43B4-A605-C6EC46F782A4}" dt="2026-03-04T16:03:27.195" v="12464" actId="1076"/>
          <ac:picMkLst>
            <pc:docMk/>
            <pc:sldMk cId="3124749406" sldId="259"/>
            <ac:picMk id="1046" creationId="{73D5C6D4-1745-C95B-1E6B-0E106BD4C997}"/>
          </ac:picMkLst>
        </pc:picChg>
        <pc:cxnChg chg="add mod ord">
          <ac:chgData name="Agraso Otero Adrian" userId="fdec97a3-8840-4841-a7e9-2a22871d68b3" providerId="ADAL" clId="{EBE45BA9-5459-43B4-A605-C6EC46F782A4}" dt="2026-03-04T15:53:17.019" v="12244" actId="166"/>
          <ac:cxnSpMkLst>
            <pc:docMk/>
            <pc:sldMk cId="3124749406" sldId="259"/>
            <ac:cxnSpMk id="9" creationId="{2BECC77E-9C28-D8C9-4231-78F3DE44AB49}"/>
          </ac:cxnSpMkLst>
        </pc:cxnChg>
        <pc:cxnChg chg="add mod">
          <ac:chgData name="Agraso Otero Adrian" userId="fdec97a3-8840-4841-a7e9-2a22871d68b3" providerId="ADAL" clId="{EBE45BA9-5459-43B4-A605-C6EC46F782A4}" dt="2026-03-04T15:32:34.992" v="11774" actId="17032"/>
          <ac:cxnSpMkLst>
            <pc:docMk/>
            <pc:sldMk cId="3124749406" sldId="259"/>
            <ac:cxnSpMk id="11" creationId="{FEC5EE66-0A3B-F131-20B4-857B3BB9182C}"/>
          </ac:cxnSpMkLst>
        </pc:cxnChg>
        <pc:cxnChg chg="add mod">
          <ac:chgData name="Agraso Otero Adrian" userId="fdec97a3-8840-4841-a7e9-2a22871d68b3" providerId="ADAL" clId="{EBE45BA9-5459-43B4-A605-C6EC46F782A4}" dt="2026-03-04T15:32:52.731" v="11776" actId="17032"/>
          <ac:cxnSpMkLst>
            <pc:docMk/>
            <pc:sldMk cId="3124749406" sldId="259"/>
            <ac:cxnSpMk id="12" creationId="{88F51D9A-C01F-B204-B001-49AD2EEB7DB7}"/>
          </ac:cxnSpMkLst>
        </pc:cxnChg>
        <pc:cxnChg chg="add mod">
          <ac:chgData name="Agraso Otero Adrian" userId="fdec97a3-8840-4841-a7e9-2a22871d68b3" providerId="ADAL" clId="{EBE45BA9-5459-43B4-A605-C6EC46F782A4}" dt="2026-03-04T15:47:44.394" v="12133" actId="13822"/>
          <ac:cxnSpMkLst>
            <pc:docMk/>
            <pc:sldMk cId="3124749406" sldId="259"/>
            <ac:cxnSpMk id="13" creationId="{EAA5CBED-8CB1-8C8B-5BA5-BFA34B63AE2B}"/>
          </ac:cxnSpMkLst>
        </pc:cxnChg>
        <pc:cxnChg chg="add mod">
          <ac:chgData name="Agraso Otero Adrian" userId="fdec97a3-8840-4841-a7e9-2a22871d68b3" providerId="ADAL" clId="{EBE45BA9-5459-43B4-A605-C6EC46F782A4}" dt="2026-03-04T15:32:52.731" v="11776" actId="17032"/>
          <ac:cxnSpMkLst>
            <pc:docMk/>
            <pc:sldMk cId="3124749406" sldId="259"/>
            <ac:cxnSpMk id="14" creationId="{48D1C88C-19A4-EE79-E112-0AF87694463A}"/>
          </ac:cxnSpMkLst>
        </pc:cxnChg>
        <pc:cxnChg chg="add mod ord">
          <ac:chgData name="Agraso Otero Adrian" userId="fdec97a3-8840-4841-a7e9-2a22871d68b3" providerId="ADAL" clId="{EBE45BA9-5459-43B4-A605-C6EC46F782A4}" dt="2026-03-04T15:49:49.868" v="12147" actId="166"/>
          <ac:cxnSpMkLst>
            <pc:docMk/>
            <pc:sldMk cId="3124749406" sldId="259"/>
            <ac:cxnSpMk id="18" creationId="{69672F08-C975-7319-74D6-491715208C32}"/>
          </ac:cxnSpMkLst>
        </pc:cxnChg>
        <pc:cxnChg chg="add mod ord">
          <ac:chgData name="Agraso Otero Adrian" userId="fdec97a3-8840-4841-a7e9-2a22871d68b3" providerId="ADAL" clId="{EBE45BA9-5459-43B4-A605-C6EC46F782A4}" dt="2026-03-04T15:51:25.457" v="12162" actId="166"/>
          <ac:cxnSpMkLst>
            <pc:docMk/>
            <pc:sldMk cId="3124749406" sldId="259"/>
            <ac:cxnSpMk id="22" creationId="{4ADA23FF-86C5-6D15-60AC-4168599CE281}"/>
          </ac:cxnSpMkLst>
        </pc:cxnChg>
        <pc:cxnChg chg="add mod ord">
          <ac:chgData name="Agraso Otero Adrian" userId="fdec97a3-8840-4841-a7e9-2a22871d68b3" providerId="ADAL" clId="{EBE45BA9-5459-43B4-A605-C6EC46F782A4}" dt="2026-03-04T15:49:36.286" v="12145" actId="166"/>
          <ac:cxnSpMkLst>
            <pc:docMk/>
            <pc:sldMk cId="3124749406" sldId="259"/>
            <ac:cxnSpMk id="23" creationId="{09408A15-F2A6-B367-77E3-24802D17A49D}"/>
          </ac:cxnSpMkLst>
        </pc:cxnChg>
        <pc:cxnChg chg="add mod ord">
          <ac:chgData name="Agraso Otero Adrian" userId="fdec97a3-8840-4841-a7e9-2a22871d68b3" providerId="ADAL" clId="{EBE45BA9-5459-43B4-A605-C6EC46F782A4}" dt="2026-03-05T09:00:57.411" v="12628" actId="14100"/>
          <ac:cxnSpMkLst>
            <pc:docMk/>
            <pc:sldMk cId="3124749406" sldId="259"/>
            <ac:cxnSpMk id="24" creationId="{DECDC759-D29C-2607-A194-F85580657A8A}"/>
          </ac:cxnSpMkLst>
        </pc:cxnChg>
        <pc:cxnChg chg="add mod ord">
          <ac:chgData name="Agraso Otero Adrian" userId="fdec97a3-8840-4841-a7e9-2a22871d68b3" providerId="ADAL" clId="{EBE45BA9-5459-43B4-A605-C6EC46F782A4}" dt="2026-03-04T15:51:53.646" v="12177" actId="14100"/>
          <ac:cxnSpMkLst>
            <pc:docMk/>
            <pc:sldMk cId="3124749406" sldId="259"/>
            <ac:cxnSpMk id="25" creationId="{075B402A-FCAC-58B8-FAE8-278681A46637}"/>
          </ac:cxnSpMkLst>
        </pc:cxnChg>
        <pc:cxnChg chg="add mod ord">
          <ac:chgData name="Agraso Otero Adrian" userId="fdec97a3-8840-4841-a7e9-2a22871d68b3" providerId="ADAL" clId="{EBE45BA9-5459-43B4-A605-C6EC46F782A4}" dt="2026-03-04T15:52:05.613" v="12191" actId="1076"/>
          <ac:cxnSpMkLst>
            <pc:docMk/>
            <pc:sldMk cId="3124749406" sldId="259"/>
            <ac:cxnSpMk id="31" creationId="{901072F5-4AC9-0CA7-E32F-E336E0DD99A2}"/>
          </ac:cxnSpMkLst>
        </pc:cxnChg>
        <pc:cxnChg chg="add mod ord">
          <ac:chgData name="Agraso Otero Adrian" userId="fdec97a3-8840-4841-a7e9-2a22871d68b3" providerId="ADAL" clId="{EBE45BA9-5459-43B4-A605-C6EC46F782A4}" dt="2026-03-05T09:01:42.312" v="12671" actId="1037"/>
          <ac:cxnSpMkLst>
            <pc:docMk/>
            <pc:sldMk cId="3124749406" sldId="259"/>
            <ac:cxnSpMk id="35" creationId="{397A5B49-2644-16A2-52DB-DC3BB88BF907}"/>
          </ac:cxnSpMkLst>
        </pc:cxnChg>
        <pc:cxnChg chg="add mod ord">
          <ac:chgData name="Agraso Otero Adrian" userId="fdec97a3-8840-4841-a7e9-2a22871d68b3" providerId="ADAL" clId="{EBE45BA9-5459-43B4-A605-C6EC46F782A4}" dt="2026-03-04T15:52:18.890" v="12217" actId="14100"/>
          <ac:cxnSpMkLst>
            <pc:docMk/>
            <pc:sldMk cId="3124749406" sldId="259"/>
            <ac:cxnSpMk id="37" creationId="{9C145FAF-CB43-4E89-D1B2-07B2D2C8C41B}"/>
          </ac:cxnSpMkLst>
        </pc:cxnChg>
        <pc:cxnChg chg="add mod ord">
          <ac:chgData name="Agraso Otero Adrian" userId="fdec97a3-8840-4841-a7e9-2a22871d68b3" providerId="ADAL" clId="{EBE45BA9-5459-43B4-A605-C6EC46F782A4}" dt="2026-03-04T15:50:55.129" v="12158" actId="166"/>
          <ac:cxnSpMkLst>
            <pc:docMk/>
            <pc:sldMk cId="3124749406" sldId="259"/>
            <ac:cxnSpMk id="38" creationId="{6B1E4B4C-6005-2ED5-B7BB-E6C5B46BD9C4}"/>
          </ac:cxnSpMkLst>
        </pc:cxnChg>
        <pc:cxnChg chg="add mod ord">
          <ac:chgData name="Agraso Otero Adrian" userId="fdec97a3-8840-4841-a7e9-2a22871d68b3" providerId="ADAL" clId="{EBE45BA9-5459-43B4-A605-C6EC46F782A4}" dt="2026-03-05T09:01:10.563" v="12639" actId="1037"/>
          <ac:cxnSpMkLst>
            <pc:docMk/>
            <pc:sldMk cId="3124749406" sldId="259"/>
            <ac:cxnSpMk id="39" creationId="{04DEC51B-8171-3B25-DFD7-01B072EFE91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8C21C-B653-478B-BC00-015B17FC42FA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96CF3-5343-462D-8849-8DF4B530E3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49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3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0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8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7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5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1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4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7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8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7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4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07A08-A852-4D82-A9D4-6F087826594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F553-E2BF-45E3-9E36-6D3A5A7307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6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D1542-44AC-1C8F-3ACB-CF56D1F9E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upo 152">
            <a:extLst>
              <a:ext uri="{FF2B5EF4-FFF2-40B4-BE49-F238E27FC236}">
                <a16:creationId xmlns:a16="http://schemas.microsoft.com/office/drawing/2014/main" id="{972D2A72-0AFB-6A27-C542-EF442E0EE64C}"/>
              </a:ext>
            </a:extLst>
          </p:cNvPr>
          <p:cNvGrpSpPr/>
          <p:nvPr/>
        </p:nvGrpSpPr>
        <p:grpSpPr>
          <a:xfrm>
            <a:off x="5289549" y="10520"/>
            <a:ext cx="24985665" cy="4480795"/>
            <a:chOff x="4934771" y="1225673"/>
            <a:chExt cx="23144407" cy="324013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61" name="Rectángulo: esquinas redondeadas 160">
              <a:extLst>
                <a:ext uri="{FF2B5EF4-FFF2-40B4-BE49-F238E27FC236}">
                  <a16:creationId xmlns:a16="http://schemas.microsoft.com/office/drawing/2014/main" id="{6E68026E-93DB-2708-A954-3BDC3CE66A56}"/>
                </a:ext>
              </a:extLst>
            </p:cNvPr>
            <p:cNvSpPr/>
            <p:nvPr/>
          </p:nvSpPr>
          <p:spPr>
            <a:xfrm>
              <a:off x="7161693" y="1225673"/>
              <a:ext cx="20917485" cy="3240133"/>
            </a:xfrm>
            <a:prstGeom prst="roundRect">
              <a:avLst/>
            </a:prstGeom>
            <a:grpFill/>
            <a:ln>
              <a:solidFill>
                <a:srgbClr val="72A8D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Triángulo isósceles 163">
              <a:extLst>
                <a:ext uri="{FF2B5EF4-FFF2-40B4-BE49-F238E27FC236}">
                  <a16:creationId xmlns:a16="http://schemas.microsoft.com/office/drawing/2014/main" id="{BBEAED1A-5845-41BF-CA45-27AF4ABEA6D7}"/>
                </a:ext>
              </a:extLst>
            </p:cNvPr>
            <p:cNvSpPr/>
            <p:nvPr/>
          </p:nvSpPr>
          <p:spPr>
            <a:xfrm rot="10800000">
              <a:off x="4934771" y="1225673"/>
              <a:ext cx="4565770" cy="3240043"/>
            </a:xfrm>
            <a:prstGeom prst="triangle">
              <a:avLst>
                <a:gd name="adj" fmla="val 45165"/>
              </a:avLst>
            </a:prstGeom>
            <a:grpFill/>
            <a:ln>
              <a:solidFill>
                <a:srgbClr val="8FAAD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1" name="Título 1">
            <a:extLst>
              <a:ext uri="{FF2B5EF4-FFF2-40B4-BE49-F238E27FC236}">
                <a16:creationId xmlns:a16="http://schemas.microsoft.com/office/drawing/2014/main" id="{51BC1BBE-B1AD-1D9D-7B3D-2458A2138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52516" y="318722"/>
            <a:ext cx="18732621" cy="1697435"/>
          </a:xfrm>
        </p:spPr>
        <p:txBody>
          <a:bodyPr>
            <a:noAutofit/>
          </a:bodyPr>
          <a:lstStyle/>
          <a:p>
            <a:r>
              <a:rPr lang="en-GB" sz="5800" b="1" dirty="0" smtClean="0"/>
              <a:t>TITLE</a:t>
            </a:r>
            <a:endParaRPr lang="en-GB" sz="5800" b="1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CFFEC1-8268-5370-424C-69555BDCDFD0}"/>
              </a:ext>
            </a:extLst>
          </p:cNvPr>
          <p:cNvSpPr txBox="1"/>
          <p:nvPr/>
        </p:nvSpPr>
        <p:spPr>
          <a:xfrm>
            <a:off x="7651953" y="2201797"/>
            <a:ext cx="22010813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200" b="1" u="sng" dirty="0" smtClean="0"/>
              <a:t>Name Surname</a:t>
            </a:r>
            <a:r>
              <a:rPr lang="en-GB" sz="4200" b="1" dirty="0" smtClean="0"/>
              <a:t>, Name Surname, Name Surname, Name Surname,….., Name Surname</a:t>
            </a:r>
          </a:p>
          <a:p>
            <a:pPr algn="ctr"/>
            <a:r>
              <a:rPr lang="en-GB" sz="3600" dirty="0" smtClean="0"/>
              <a:t>Affiliation details</a:t>
            </a:r>
            <a:endParaRPr lang="en-GB" sz="3600" dirty="0"/>
          </a:p>
        </p:txBody>
      </p:sp>
      <p:pic>
        <p:nvPicPr>
          <p:cNvPr id="1026" name="Picture 2" descr="Illustration">
            <a:extLst>
              <a:ext uri="{FF2B5EF4-FFF2-40B4-BE49-F238E27FC236}">
                <a16:creationId xmlns:a16="http://schemas.microsoft.com/office/drawing/2014/main" id="{5657AC6E-CD66-4297-E2F1-D131C5D170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01" b="85644" l="1110" r="96437">
                        <a14:foregroundMark x1="53329" y1="63366" x2="56250" y2="41089"/>
                        <a14:foregroundMark x1="56250" y1="41089" x2="52629" y2="78713"/>
                        <a14:foregroundMark x1="52629" y1="78713" x2="53037" y2="68317"/>
                        <a14:foregroundMark x1="44685" y1="54455" x2="40537" y2="50000"/>
                        <a14:foregroundMark x1="40537" y1="50000" x2="50818" y2="33663"/>
                        <a14:foregroundMark x1="50818" y1="33663" x2="14077" y2="63861"/>
                        <a14:foregroundMark x1="14077" y1="63861" x2="5607" y2="37129"/>
                        <a14:foregroundMark x1="5607" y1="37129" x2="3797" y2="41089"/>
                        <a14:foregroundMark x1="3797" y1="41089" x2="20152" y2="26238"/>
                        <a14:foregroundMark x1="20152" y1="26238" x2="13084" y2="32178"/>
                        <a14:foregroundMark x1="13084" y1="32178" x2="14778" y2="29703"/>
                        <a14:foregroundMark x1="14778" y1="29703" x2="6367" y2="60396"/>
                        <a14:foregroundMark x1="2687" y1="38614" x2="1869" y2="66832"/>
                        <a14:foregroundMark x1="1869" y1="66832" x2="2687" y2="37624"/>
                        <a14:foregroundMark x1="2687" y1="37624" x2="1110" y2="35644"/>
                        <a14:foregroundMark x1="1110" y1="35644" x2="1110" y2="35644"/>
                        <a14:foregroundMark x1="67173" y1="47030" x2="62033" y2="55446"/>
                        <a14:foregroundMark x1="62033" y1="55446" x2="86215" y2="50000"/>
                        <a14:foregroundMark x1="86215" y1="50000" x2="90070" y2="50495"/>
                        <a14:foregroundMark x1="90070" y1="50495" x2="92874" y2="45545"/>
                        <a14:foregroundMark x1="73773" y1="82673" x2="93692" y2="59406"/>
                        <a14:foregroundMark x1="82944" y1="65842" x2="83528" y2="70297"/>
                        <a14:foregroundMark x1="86741" y1="88119" x2="91355" y2="89109"/>
                        <a14:foregroundMark x1="91355" y1="89109" x2="98306" y2="30693"/>
                        <a14:foregroundMark x1="98306" y1="30693" x2="96495" y2="50990"/>
                        <a14:foregroundMark x1="96495" y1="50990" x2="95502" y2="44554"/>
                        <a14:foregroundMark x1="21554" y1="74257" x2="17114" y2="77723"/>
                        <a14:foregroundMark x1="17114" y1="77723" x2="24650" y2="71287"/>
                        <a14:foregroundMark x1="24650" y1="71287" x2="13435" y2="78218"/>
                        <a14:foregroundMark x1="13435" y1="78218" x2="14077" y2="74257"/>
                        <a14:foregroundMark x1="11449" y1="75248" x2="11741" y2="85644"/>
                        <a14:backgroundMark x1="99591" y1="92574" x2="99591" y2="92574"/>
                        <a14:backgroundMark x1="73072" y1="96535" x2="73773" y2="990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190" r="646" b="5220"/>
          <a:stretch>
            <a:fillRect/>
          </a:stretch>
        </p:blipFill>
        <p:spPr bwMode="auto">
          <a:xfrm>
            <a:off x="0" y="39407725"/>
            <a:ext cx="30275213" cy="339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6" name="Rectángulo 165">
            <a:extLst>
              <a:ext uri="{FF2B5EF4-FFF2-40B4-BE49-F238E27FC236}">
                <a16:creationId xmlns:a16="http://schemas.microsoft.com/office/drawing/2014/main" id="{52696EE4-88F4-C9DD-D20E-18814AC50C46}"/>
              </a:ext>
            </a:extLst>
          </p:cNvPr>
          <p:cNvSpPr/>
          <p:nvPr/>
        </p:nvSpPr>
        <p:spPr>
          <a:xfrm>
            <a:off x="7981950" y="4066771"/>
            <a:ext cx="1327762" cy="43077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1462497" y="1924799"/>
            <a:ext cx="43184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b="1" dirty="0" smtClean="0"/>
              <a:t>LOGOS</a:t>
            </a:r>
            <a:endParaRPr lang="en-GB" sz="9600" b="1" dirty="0"/>
          </a:p>
        </p:txBody>
      </p:sp>
      <p:sp>
        <p:nvSpPr>
          <p:cNvPr id="142" name="Rectángulo 141"/>
          <p:cNvSpPr/>
          <p:nvPr/>
        </p:nvSpPr>
        <p:spPr>
          <a:xfrm>
            <a:off x="342900" y="4799393"/>
            <a:ext cx="29641800" cy="341578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600" dirty="0" smtClean="0">
                <a:solidFill>
                  <a:schemeClr val="tx1"/>
                </a:solidFill>
              </a:rPr>
              <a:t>OPEN Space</a:t>
            </a:r>
          </a:p>
          <a:p>
            <a:pPr algn="ctr"/>
            <a:endParaRPr lang="en-GB" sz="16600" dirty="0" smtClean="0">
              <a:solidFill>
                <a:schemeClr val="tx1"/>
              </a:solidFill>
            </a:endParaRPr>
          </a:p>
          <a:p>
            <a:pPr algn="ctr"/>
            <a:r>
              <a:rPr lang="en-GB" sz="16600" dirty="0" smtClean="0">
                <a:solidFill>
                  <a:schemeClr val="tx1"/>
                </a:solidFill>
              </a:rPr>
              <a:t>to all </a:t>
            </a:r>
            <a:r>
              <a:rPr lang="en-GB" sz="16600" dirty="0" smtClean="0">
                <a:solidFill>
                  <a:schemeClr val="tx1"/>
                </a:solidFill>
              </a:rPr>
              <a:t>contents</a:t>
            </a:r>
          </a:p>
          <a:p>
            <a:pPr algn="ctr"/>
            <a:endParaRPr lang="es-ES" sz="16600" dirty="0">
              <a:solidFill>
                <a:schemeClr val="tx1"/>
              </a:solidFill>
            </a:endParaRPr>
          </a:p>
          <a:p>
            <a:pPr algn="ctr"/>
            <a:endParaRPr lang="en-GB" sz="16600" dirty="0" smtClean="0">
              <a:solidFill>
                <a:schemeClr val="tx1"/>
              </a:solidFill>
            </a:endParaRPr>
          </a:p>
          <a:p>
            <a:pPr algn="ctr"/>
            <a:endParaRPr lang="es-ES" sz="16600" dirty="0">
              <a:solidFill>
                <a:schemeClr val="tx1"/>
              </a:solidFill>
            </a:endParaRPr>
          </a:p>
          <a:p>
            <a:pPr algn="ctr"/>
            <a:r>
              <a:rPr lang="en-GB" sz="16600" dirty="0" smtClean="0">
                <a:solidFill>
                  <a:schemeClr val="tx1"/>
                </a:solidFill>
              </a:rPr>
              <a:t>Don’t maintain the Box</a:t>
            </a:r>
            <a:endParaRPr lang="en-GB" sz="16600" dirty="0">
              <a:solidFill>
                <a:schemeClr val="tx1"/>
              </a:solidFill>
            </a:endParaRPr>
          </a:p>
        </p:txBody>
      </p:sp>
      <p:pic>
        <p:nvPicPr>
          <p:cNvPr id="146" name="Imagen 145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50987" y="39232003"/>
            <a:ext cx="3466952" cy="34368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164563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</Words>
  <Application>Microsoft Office PowerPoint</Application>
  <PresentationFormat>Personalizado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de Office</vt:lpstr>
      <vt:lpstr>TITLE</vt:lpstr>
    </vt:vector>
  </TitlesOfParts>
  <Manager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creator/>
  <cp:lastModifiedBy/>
  <cp:revision>1</cp:revision>
  <dcterms:created xsi:type="dcterms:W3CDTF">2026-03-30T05:41:47Z</dcterms:created>
  <dcterms:modified xsi:type="dcterms:W3CDTF">2026-03-30T05:43:28Z</dcterms:modified>
</cp:coreProperties>
</file>